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8" r:id="rId2"/>
    <p:sldId id="261" r:id="rId3"/>
    <p:sldId id="260" r:id="rId4"/>
    <p:sldId id="266" r:id="rId5"/>
    <p:sldId id="267" r:id="rId6"/>
    <p:sldId id="257" r:id="rId7"/>
    <p:sldId id="264" r:id="rId8"/>
    <p:sldId id="268" r:id="rId9"/>
    <p:sldId id="262" r:id="rId10"/>
    <p:sldId id="256" r:id="rId11"/>
    <p:sldId id="263" r:id="rId12"/>
    <p:sldId id="265" r:id="rId13"/>
    <p:sldId id="269" r:id="rId14"/>
  </p:sldIdLst>
  <p:sldSz cx="12192000" cy="6858000"/>
  <p:notesSz cx="6858000" cy="9144000"/>
  <p:embeddedFontLst>
    <p:embeddedFont>
      <p:font typeface="Amatic SC" pitchFamily="2" charset="0"/>
      <p:regular r:id="rId15"/>
    </p:embeddedFont>
    <p:embeddedFont>
      <p:font typeface="MV Boli" panose="02000500030200090000" pitchFamily="2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Amatemora" panose="02000500000000000000" pitchFamily="2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9779"/>
    <a:srgbClr val="D0B79B"/>
    <a:srgbClr val="A4705B"/>
    <a:srgbClr val="FFBE95"/>
    <a:srgbClr val="DCC7AC"/>
    <a:srgbClr val="FED7AC"/>
    <a:srgbClr val="CD915D"/>
    <a:srgbClr val="E3B19A"/>
    <a:srgbClr val="FFD2B7"/>
    <a:srgbClr val="ECCB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68" autoAdjust="0"/>
    <p:restoredTop sz="94660"/>
  </p:normalViewPr>
  <p:slideViewPr>
    <p:cSldViewPr snapToGrid="0">
      <p:cViewPr>
        <p:scale>
          <a:sx n="66" d="100"/>
          <a:sy n="66" d="100"/>
        </p:scale>
        <p:origin x="828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308B7-4354-4DC4-9A31-4101EFD2D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C557CE-246F-452F-9D8A-961E4E35D4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C77A09-DA51-4233-9D99-FE82CA421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FEC2-3420-48E9-9BC6-6268E5E97BBA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4702B-30CF-4775-8101-46F2517F2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BF0C4-2574-42EB-8C21-DEA2A27AA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D02E-2608-4F69-97D7-EE73E083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516914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B75BF-47FF-4328-8C08-7038D8D6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6A382D-754D-4ACA-9171-9371D7314F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3E428-C493-4763-8B9B-3352E5C09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FEC2-3420-48E9-9BC6-6268E5E97BBA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421D94-0C00-49B2-8E7D-CE476385E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866AA-7DD2-4045-BAEB-88CE3AA11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D02E-2608-4F69-97D7-EE73E083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934394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4F02AD-2D0C-4B04-B228-C71F8D0336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B02DE3-012D-4001-A8D1-84625AB568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E5418-0287-497F-A8D3-0DE7B99A4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FEC2-3420-48E9-9BC6-6268E5E97BBA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8648C-3382-4AE2-8165-38CBD72C0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4B230-8E64-4A4D-BDAA-59B3FE997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D02E-2608-4F69-97D7-EE73E083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01955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1065D-BC0B-47ED-B6D8-D444AC938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58BD-319C-4241-BD4B-D3259566B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A8CB8-282C-477F-9263-A6D744A00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FEC2-3420-48E9-9BC6-6268E5E97BBA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203CB-CECF-43CD-945F-45BEE5F73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96386-CB72-4CD6-94D3-1C18A5E86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D02E-2608-4F69-97D7-EE73E083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445593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B3EB5-5450-48D2-A087-CC8342041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F7005-148C-43CF-9D1E-58A1EFBAB0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5902B-69B4-4DD0-9B7E-98523FFB7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FEC2-3420-48E9-9BC6-6268E5E97BBA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0E5C3-7C68-41ED-A686-87FAD0F40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B74BC-DB77-4A4B-A674-F5FF3A314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D02E-2608-4F69-97D7-EE73E083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69017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660BA-B2CF-459F-8E44-4649CF81F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ED3E2-0751-4D59-9765-3DED1A7F2F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EBF259-763E-4EFE-81C1-3BAA445A94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F1D868-9719-413B-9B6E-679D92773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FEC2-3420-48E9-9BC6-6268E5E97BBA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7749C9-E182-45CC-975B-E55783CAE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80690E-7BBE-4EB6-9A57-D7DA79C9E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D02E-2608-4F69-97D7-EE73E083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04662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9C1E6-6054-44B6-8983-34DD6A10D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45B641-6C85-41CE-A411-D542AED2C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94EB97-0D8D-4F23-8DFE-4B1809C621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2C34C6-D089-44DE-8515-929DAB0C8A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5D19E8-6826-43BF-901B-23B124B4FA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DB3F79-E40C-4EF0-97A4-381CA58C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FEC2-3420-48E9-9BC6-6268E5E97BBA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2F0A20-DA40-4343-865C-05EBAA6CE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E0A32B-294E-4FAD-968F-BD60D81F4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D02E-2608-4F69-97D7-EE73E083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354478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DCB6D-F321-43A2-A778-B0D896397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BD3B63-4BC5-403E-8E81-144B85D2A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FEC2-3420-48E9-9BC6-6268E5E97BBA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44E6DD-0EA5-4EBC-B8D9-C9D9A0011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E4F58C-92F2-4DE4-9BDA-C2DF4667E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D02E-2608-4F69-97D7-EE73E083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3047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38B9A7-7918-4550-A0CC-4DEDA5571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FEC2-3420-48E9-9BC6-6268E5E97BBA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869B4C-46A2-4093-8DE6-22ED0E92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9EEC98-540B-4E94-87B2-1122E20D1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D02E-2608-4F69-97D7-EE73E083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61339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7E163-D093-4C4C-A204-665C2A2CC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8DB8E-EF6A-40B7-80E7-EA47323AC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D16794-91A3-4F71-B86C-9D8719272E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9C516C-F78F-4400-87BF-271101178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FEC2-3420-48E9-9BC6-6268E5E97BBA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CC3603-AEEB-456C-AA5B-5DC62F9A0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A3757D-5F15-4E0C-9C3F-70FF2CB25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D02E-2608-4F69-97D7-EE73E083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664265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1A9B6-6C61-4403-A3AC-4BE69506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80B7DE-CFFE-4820-A9F8-927F5C0484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EBA979-7541-4467-AC99-2786556F69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77C532-A358-466C-B3AE-146143734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FEC2-3420-48E9-9BC6-6268E5E97BBA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F250E9-48C2-4A7D-8A4E-C6518C203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2B8C1B-E8D4-496B-A0C3-D110904BE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D02E-2608-4F69-97D7-EE73E083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04796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6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ACC475-794A-4D64-87DD-7C4D84771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B71C1-A867-4722-82CD-867231EA6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E2EEA-8DC6-4895-A081-4BFFC1A90F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8FEC2-3420-48E9-9BC6-6268E5E97BBA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DBA33-F281-4B7D-BA19-39E7FCD7DF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97CA3-3290-4FF0-AB9C-F68D135C27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7D02E-2608-4F69-97D7-EE73E083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297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>
            <a:extLst>
              <a:ext uri="{FF2B5EF4-FFF2-40B4-BE49-F238E27FC236}">
                <a16:creationId xmlns:a16="http://schemas.microsoft.com/office/drawing/2014/main" id="{84AC83F4-6BA1-4A23-A651-5145533BB4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5317CB6-E9B6-4194-979F-D7A5CCD6986D}"/>
              </a:ext>
            </a:extLst>
          </p:cNvPr>
          <p:cNvGrpSpPr/>
          <p:nvPr/>
        </p:nvGrpSpPr>
        <p:grpSpPr>
          <a:xfrm>
            <a:off x="564524" y="518473"/>
            <a:ext cx="11062952" cy="5821053"/>
            <a:chOff x="564524" y="518473"/>
            <a:chExt cx="11062952" cy="582105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88FE7B5-B92F-4239-9BA7-AA2235457E36}"/>
                </a:ext>
              </a:extLst>
            </p:cNvPr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D082211-9ED3-44E7-975C-CE4911EDCE55}"/>
                </a:ext>
              </a:extLst>
            </p:cNvPr>
            <p:cNvGrpSpPr/>
            <p:nvPr/>
          </p:nvGrpSpPr>
          <p:grpSpPr>
            <a:xfrm>
              <a:off x="564524" y="518473"/>
              <a:ext cx="11062952" cy="5821053"/>
              <a:chOff x="564524" y="518473"/>
              <a:chExt cx="11062952" cy="5856896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1195B23C-A7F0-45CF-A037-3516EC5B50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80356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46D91E2-B093-45CE-9606-FAE22B4DBD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12221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91455C7-4337-47B5-A717-E43C4E2CA2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44087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8C5BECA-DD6C-406B-9A6B-12E87FB44B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75952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75D947E-BB75-47D6-88F2-075154BF6B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07818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5E5B8A9-DDC1-47A1-9704-5CE8A5AEC6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39683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A8B65E3C-D8BA-4B12-9C5A-6179A405F5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71549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4E71958-591D-4ECC-8A73-F57D69C65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03414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B09BB84-7119-44D3-A2C3-12C2C7BC3F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35280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9764316-B75D-4E3F-8F22-B686DB7FA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67145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863780E-BD52-497A-9761-388D4A4A0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99011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75C0E41-DA37-4F28-801D-3B7A3CFB71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30876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D208E597-977D-45E2-9E48-ED271B8BCD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62742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353CB51-7B09-4D46-B0CC-F9C1AF18F3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94607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9F9C925-572B-4FA0-92A6-F8069C99FC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26473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378F27B-024C-43A0-A3D7-CECB66BE3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58338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CD652B23-5A3A-42D8-A27A-E9D99C5CD8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90204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E5F50AC7-8DC8-4FD7-8D80-27D6EBDC05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622069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2F434BB-F389-4E7A-88BA-B1CF604FCB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061" y="532898"/>
                <a:ext cx="0" cy="582804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6195ACD-ED27-4788-8417-1C4CABAD3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22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BD8D909-62A1-4440-974D-C84F0706E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039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E0B00634-E585-49AF-9ED9-369B7F94B0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55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C4AF5EB7-3C06-4C38-A584-C439187670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472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0D06D90-0429-45A5-8C58-2F9613572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689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CA3C2121-F06C-4AB7-873B-4C46E7928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905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BABA8E7-01EB-4634-A34C-10EBEE76A2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122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9DC4F75-A34A-45D2-BD4D-1CFAC7C44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38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24955BA-109E-4067-9B88-2BA4E50E10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555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FCF61F5-AC10-4199-9B07-F5D7F2238F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772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91FC729-7D72-4BF5-9673-EF3FF4705D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988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77F8463-62F0-4053-A6F8-D7D69DF4C2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05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E5868C3-FE98-4B87-9CC6-6CCC146662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421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599B155B-D552-454E-AA89-8EA622D09B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38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B387454-85BA-460E-885E-A7761E0B25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55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0DB14F4-F163-4E8A-8B6A-B34C73B81B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071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3E20AE8-CD06-435E-BF8C-54CD066721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288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E1B28083-FB06-4506-AF8A-1611E5DF03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504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C224AB1-2B43-4A47-88D4-86E37211FA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21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B682A631-3565-43F6-84BA-97F91B1084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938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B44813E-E25A-4B47-A5BA-0345F3A24C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154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8A1057FC-CFEC-47D3-BB1F-26179C81FD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371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8AB5D98-C83C-4A9D-BFE1-CD27D2B8DD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587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22881EA-D50F-49FE-86BD-C13D9D1083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804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ECED362-33E3-4FD8-B1EA-1291CD5C2C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21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DBFF8876-C502-4401-AD37-0476CD3A10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237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1A413D26-1DA4-4CA3-B038-308E939631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54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CC476ACE-727A-4495-8F6C-E31E5BE5C5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670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227BEE25-16C3-4B0F-93A3-78B67E5685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887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BBD8410-9594-4196-9F14-D3C44EFD05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104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4A825D11-1D34-4019-80D6-9AD63266B2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320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D64B9B21-7CB9-4D71-9F58-DECEF2771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537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22FFA4E-F66A-4094-8DA2-3613A5B42D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753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BCE43E6-6356-4CA8-8B0E-A92BE53D8600}"/>
              </a:ext>
            </a:extLst>
          </p:cNvPr>
          <p:cNvSpPr txBox="1"/>
          <p:nvPr/>
        </p:nvSpPr>
        <p:spPr>
          <a:xfrm>
            <a:off x="2832567" y="2389352"/>
            <a:ext cx="70711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 smtClean="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Ilmu</a:t>
            </a:r>
            <a:r>
              <a:rPr lang="en-US" sz="6600" dirty="0" smtClean="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 </a:t>
            </a:r>
            <a:r>
              <a:rPr lang="en-US" sz="6600" dirty="0" err="1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P</a:t>
            </a:r>
            <a:r>
              <a:rPr lang="en-US" sz="6600" dirty="0" err="1" smtClean="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engetahuan</a:t>
            </a:r>
            <a:r>
              <a:rPr lang="en-US" sz="6600" dirty="0" smtClean="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 </a:t>
            </a:r>
            <a:r>
              <a:rPr lang="en-US" sz="6600" dirty="0" err="1" smtClean="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Alam</a:t>
            </a:r>
            <a:endParaRPr lang="en-US" sz="6600" dirty="0">
              <a:effectLst>
                <a:outerShdw dist="38100" dir="2700000" algn="tl" rotWithShape="0">
                  <a:srgbClr val="E3B19A"/>
                </a:outerShdw>
              </a:effectLst>
              <a:latin typeface="Amatemora" panose="02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8DEDE6-1B45-4EDF-A606-3E3A3589041E}"/>
              </a:ext>
            </a:extLst>
          </p:cNvPr>
          <p:cNvSpPr txBox="1"/>
          <p:nvPr/>
        </p:nvSpPr>
        <p:spPr>
          <a:xfrm>
            <a:off x="3907624" y="3678410"/>
            <a:ext cx="40719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spc="600" dirty="0" err="1" smtClean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Lempeng</a:t>
            </a:r>
            <a:r>
              <a:rPr lang="en-US" sz="5400" spc="600" dirty="0" smtClean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 </a:t>
            </a:r>
            <a:r>
              <a:rPr lang="en-US" sz="5400" spc="600" dirty="0" err="1" smtClean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dunia</a:t>
            </a:r>
            <a:endParaRPr lang="en-US" sz="5400" spc="600" dirty="0">
              <a:solidFill>
                <a:srgbClr val="A4705B"/>
              </a:solidFill>
              <a:effectLst>
                <a:outerShdw dist="38100" dir="2700000" algn="tl" rotWithShape="0">
                  <a:srgbClr val="E3B19A"/>
                </a:outerShdw>
              </a:effectLst>
              <a:latin typeface="Amatic SC" pitchFamily="2" charset="0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4BD01A2D-FF63-4E22-94EA-CD77F07FC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457" y="-382708"/>
            <a:ext cx="3114059" cy="414968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F0EDAABA-4F19-47EC-8C16-17F856683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4994" y="3149269"/>
            <a:ext cx="2936891" cy="3913594"/>
          </a:xfrm>
          <a:prstGeom prst="rect">
            <a:avLst/>
          </a:prstGeom>
        </p:spPr>
      </p:pic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7B15C0E0-451D-464F-868B-BB79AF862C43}"/>
              </a:ext>
            </a:extLst>
          </p:cNvPr>
          <p:cNvSpPr/>
          <p:nvPr/>
        </p:nvSpPr>
        <p:spPr>
          <a:xfrm>
            <a:off x="-20358" y="-18927"/>
            <a:ext cx="4755050" cy="1980799"/>
          </a:xfrm>
          <a:custGeom>
            <a:avLst/>
            <a:gdLst>
              <a:gd name="connsiteX0" fmla="*/ 0 w 4223008"/>
              <a:gd name="connsiteY0" fmla="*/ 0 h 1690044"/>
              <a:gd name="connsiteX1" fmla="*/ 4223008 w 4223008"/>
              <a:gd name="connsiteY1" fmla="*/ 0 h 1690044"/>
              <a:gd name="connsiteX2" fmla="*/ 4216407 w 4223008"/>
              <a:gd name="connsiteY2" fmla="*/ 49541 h 1690044"/>
              <a:gd name="connsiteX3" fmla="*/ 3942138 w 4223008"/>
              <a:gd name="connsiteY3" fmla="*/ 349999 h 1690044"/>
              <a:gd name="connsiteX4" fmla="*/ 2998709 w 4223008"/>
              <a:gd name="connsiteY4" fmla="*/ 520496 h 1690044"/>
              <a:gd name="connsiteX5" fmla="*/ 2751966 w 4223008"/>
              <a:gd name="connsiteY5" fmla="*/ 1062985 h 1690044"/>
              <a:gd name="connsiteX6" fmla="*/ 2113338 w 4223008"/>
              <a:gd name="connsiteY6" fmla="*/ 1434978 h 1690044"/>
              <a:gd name="connsiteX7" fmla="*/ 1315052 w 4223008"/>
              <a:gd name="connsiteY7" fmla="*/ 1233483 h 1690044"/>
              <a:gd name="connsiteX8" fmla="*/ 429681 w 4223008"/>
              <a:gd name="connsiteY8" fmla="*/ 1682974 h 1690044"/>
              <a:gd name="connsiteX9" fmla="*/ 47533 w 4223008"/>
              <a:gd name="connsiteY9" fmla="*/ 1676752 h 1690044"/>
              <a:gd name="connsiteX10" fmla="*/ 0 w 4223008"/>
              <a:gd name="connsiteY10" fmla="*/ 1668191 h 169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23008" h="1690044">
                <a:moveTo>
                  <a:pt x="0" y="0"/>
                </a:moveTo>
                <a:lnTo>
                  <a:pt x="4223008" y="0"/>
                </a:lnTo>
                <a:lnTo>
                  <a:pt x="4216407" y="49541"/>
                </a:lnTo>
                <a:cubicBezTo>
                  <a:pt x="4184043" y="156253"/>
                  <a:pt x="4063091" y="285417"/>
                  <a:pt x="3942138" y="349999"/>
                </a:cubicBezTo>
                <a:cubicBezTo>
                  <a:pt x="3748614" y="453331"/>
                  <a:pt x="3197071" y="401665"/>
                  <a:pt x="2998709" y="520496"/>
                </a:cubicBezTo>
                <a:cubicBezTo>
                  <a:pt x="2800347" y="639327"/>
                  <a:pt x="2899528" y="910571"/>
                  <a:pt x="2751966" y="1062985"/>
                </a:cubicBezTo>
                <a:cubicBezTo>
                  <a:pt x="2604404" y="1215399"/>
                  <a:pt x="2352824" y="1406561"/>
                  <a:pt x="2113338" y="1434978"/>
                </a:cubicBezTo>
                <a:cubicBezTo>
                  <a:pt x="1873852" y="1463395"/>
                  <a:pt x="1595662" y="1192150"/>
                  <a:pt x="1315052" y="1233483"/>
                </a:cubicBezTo>
                <a:cubicBezTo>
                  <a:pt x="1034443" y="1274815"/>
                  <a:pt x="732062" y="1657141"/>
                  <a:pt x="429681" y="1682974"/>
                </a:cubicBezTo>
                <a:cubicBezTo>
                  <a:pt x="316288" y="1692661"/>
                  <a:pt x="181124" y="1693992"/>
                  <a:pt x="47533" y="1676752"/>
                </a:cubicBezTo>
                <a:lnTo>
                  <a:pt x="0" y="166819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D7589906-B7F6-4143-A6BF-EBD6AC8B32B4}"/>
              </a:ext>
            </a:extLst>
          </p:cNvPr>
          <p:cNvSpPr/>
          <p:nvPr/>
        </p:nvSpPr>
        <p:spPr>
          <a:xfrm>
            <a:off x="-26727" y="-8600"/>
            <a:ext cx="4633264" cy="1854228"/>
          </a:xfrm>
          <a:custGeom>
            <a:avLst/>
            <a:gdLst>
              <a:gd name="connsiteX0" fmla="*/ 0 w 4223008"/>
              <a:gd name="connsiteY0" fmla="*/ 0 h 1690044"/>
              <a:gd name="connsiteX1" fmla="*/ 4223008 w 4223008"/>
              <a:gd name="connsiteY1" fmla="*/ 0 h 1690044"/>
              <a:gd name="connsiteX2" fmla="*/ 4216407 w 4223008"/>
              <a:gd name="connsiteY2" fmla="*/ 49541 h 1690044"/>
              <a:gd name="connsiteX3" fmla="*/ 3942138 w 4223008"/>
              <a:gd name="connsiteY3" fmla="*/ 349999 h 1690044"/>
              <a:gd name="connsiteX4" fmla="*/ 2998709 w 4223008"/>
              <a:gd name="connsiteY4" fmla="*/ 520496 h 1690044"/>
              <a:gd name="connsiteX5" fmla="*/ 2751966 w 4223008"/>
              <a:gd name="connsiteY5" fmla="*/ 1062985 h 1690044"/>
              <a:gd name="connsiteX6" fmla="*/ 2113338 w 4223008"/>
              <a:gd name="connsiteY6" fmla="*/ 1434978 h 1690044"/>
              <a:gd name="connsiteX7" fmla="*/ 1315052 w 4223008"/>
              <a:gd name="connsiteY7" fmla="*/ 1233483 h 1690044"/>
              <a:gd name="connsiteX8" fmla="*/ 429681 w 4223008"/>
              <a:gd name="connsiteY8" fmla="*/ 1682974 h 1690044"/>
              <a:gd name="connsiteX9" fmla="*/ 47533 w 4223008"/>
              <a:gd name="connsiteY9" fmla="*/ 1676752 h 1690044"/>
              <a:gd name="connsiteX10" fmla="*/ 0 w 4223008"/>
              <a:gd name="connsiteY10" fmla="*/ 1668191 h 169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23008" h="1690044">
                <a:moveTo>
                  <a:pt x="0" y="0"/>
                </a:moveTo>
                <a:lnTo>
                  <a:pt x="4223008" y="0"/>
                </a:lnTo>
                <a:lnTo>
                  <a:pt x="4216407" y="49541"/>
                </a:lnTo>
                <a:cubicBezTo>
                  <a:pt x="4184043" y="156253"/>
                  <a:pt x="4063091" y="285417"/>
                  <a:pt x="3942138" y="349999"/>
                </a:cubicBezTo>
                <a:cubicBezTo>
                  <a:pt x="3748614" y="453331"/>
                  <a:pt x="3197071" y="401665"/>
                  <a:pt x="2998709" y="520496"/>
                </a:cubicBezTo>
                <a:cubicBezTo>
                  <a:pt x="2800347" y="639327"/>
                  <a:pt x="2899528" y="910571"/>
                  <a:pt x="2751966" y="1062985"/>
                </a:cubicBezTo>
                <a:cubicBezTo>
                  <a:pt x="2604404" y="1215399"/>
                  <a:pt x="2352824" y="1406561"/>
                  <a:pt x="2113338" y="1434978"/>
                </a:cubicBezTo>
                <a:cubicBezTo>
                  <a:pt x="1873852" y="1463395"/>
                  <a:pt x="1595662" y="1192150"/>
                  <a:pt x="1315052" y="1233483"/>
                </a:cubicBezTo>
                <a:cubicBezTo>
                  <a:pt x="1034443" y="1274815"/>
                  <a:pt x="732062" y="1657141"/>
                  <a:pt x="429681" y="1682974"/>
                </a:cubicBezTo>
                <a:cubicBezTo>
                  <a:pt x="316288" y="1692661"/>
                  <a:pt x="181124" y="1693992"/>
                  <a:pt x="47533" y="1676752"/>
                </a:cubicBezTo>
                <a:lnTo>
                  <a:pt x="0" y="166819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32ABBCD-28FF-442A-B2F1-43BB35430FDA}"/>
              </a:ext>
            </a:extLst>
          </p:cNvPr>
          <p:cNvGrpSpPr/>
          <p:nvPr/>
        </p:nvGrpSpPr>
        <p:grpSpPr>
          <a:xfrm>
            <a:off x="716569" y="564793"/>
            <a:ext cx="1054389" cy="1481626"/>
            <a:chOff x="9340371" y="1200954"/>
            <a:chExt cx="1517798" cy="2132809"/>
          </a:xfrm>
        </p:grpSpPr>
        <p:sp>
          <p:nvSpPr>
            <p:cNvPr id="19" name="Star: 4 Points 18">
              <a:extLst>
                <a:ext uri="{FF2B5EF4-FFF2-40B4-BE49-F238E27FC236}">
                  <a16:creationId xmlns:a16="http://schemas.microsoft.com/office/drawing/2014/main" id="{32BB0620-D9D5-4081-AEAF-71838F904F22}"/>
                </a:ext>
              </a:extLst>
            </p:cNvPr>
            <p:cNvSpPr/>
            <p:nvPr/>
          </p:nvSpPr>
          <p:spPr>
            <a:xfrm>
              <a:off x="9340371" y="1767725"/>
              <a:ext cx="595085" cy="770507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Star: 4 Points 19">
              <a:extLst>
                <a:ext uri="{FF2B5EF4-FFF2-40B4-BE49-F238E27FC236}">
                  <a16:creationId xmlns:a16="http://schemas.microsoft.com/office/drawing/2014/main" id="{3A33BC86-FBBD-4401-8103-7E9D68F47813}"/>
                </a:ext>
              </a:extLst>
            </p:cNvPr>
            <p:cNvSpPr/>
            <p:nvPr/>
          </p:nvSpPr>
          <p:spPr>
            <a:xfrm>
              <a:off x="9883866" y="2563256"/>
              <a:ext cx="595085" cy="770507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Star: 4 Points 20">
              <a:extLst>
                <a:ext uri="{FF2B5EF4-FFF2-40B4-BE49-F238E27FC236}">
                  <a16:creationId xmlns:a16="http://schemas.microsoft.com/office/drawing/2014/main" id="{510DD7B8-6A3F-4FB2-8A48-6D2708CB69D1}"/>
                </a:ext>
              </a:extLst>
            </p:cNvPr>
            <p:cNvSpPr/>
            <p:nvPr/>
          </p:nvSpPr>
          <p:spPr>
            <a:xfrm>
              <a:off x="10007839" y="1200954"/>
              <a:ext cx="850330" cy="1362302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BA1FFDE0-4944-4D45-934C-F5F0B8EA5377}"/>
              </a:ext>
            </a:extLst>
          </p:cNvPr>
          <p:cNvSpPr/>
          <p:nvPr/>
        </p:nvSpPr>
        <p:spPr>
          <a:xfrm>
            <a:off x="6400881" y="5395409"/>
            <a:ext cx="4194628" cy="1580787"/>
          </a:xfrm>
          <a:custGeom>
            <a:avLst/>
            <a:gdLst>
              <a:gd name="connsiteX0" fmla="*/ 0 w 4194628"/>
              <a:gd name="connsiteY0" fmla="*/ 1551759 h 1580787"/>
              <a:gd name="connsiteX1" fmla="*/ 1320800 w 4194628"/>
              <a:gd name="connsiteY1" fmla="*/ 651873 h 1580787"/>
              <a:gd name="connsiteX2" fmla="*/ 2757714 w 4194628"/>
              <a:gd name="connsiteY2" fmla="*/ 709930 h 1580787"/>
              <a:gd name="connsiteX3" fmla="*/ 3338286 w 4194628"/>
              <a:gd name="connsiteY3" fmla="*/ 361587 h 1580787"/>
              <a:gd name="connsiteX4" fmla="*/ 4194628 w 4194628"/>
              <a:gd name="connsiteY4" fmla="*/ 56787 h 1580787"/>
              <a:gd name="connsiteX5" fmla="*/ 4151086 w 4194628"/>
              <a:gd name="connsiteY5" fmla="*/ 1580787 h 1580787"/>
              <a:gd name="connsiteX6" fmla="*/ 0 w 4194628"/>
              <a:gd name="connsiteY6" fmla="*/ 1551759 h 158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4628" h="1580787">
                <a:moveTo>
                  <a:pt x="0" y="1551759"/>
                </a:moveTo>
                <a:cubicBezTo>
                  <a:pt x="430590" y="1171968"/>
                  <a:pt x="861181" y="792178"/>
                  <a:pt x="1320800" y="651873"/>
                </a:cubicBezTo>
                <a:cubicBezTo>
                  <a:pt x="1780419" y="511568"/>
                  <a:pt x="2421466" y="758311"/>
                  <a:pt x="2757714" y="709930"/>
                </a:cubicBezTo>
                <a:cubicBezTo>
                  <a:pt x="3093962" y="661549"/>
                  <a:pt x="3098800" y="470444"/>
                  <a:pt x="3338286" y="361587"/>
                </a:cubicBezTo>
                <a:cubicBezTo>
                  <a:pt x="3577772" y="252730"/>
                  <a:pt x="4059161" y="-146413"/>
                  <a:pt x="4194628" y="56787"/>
                </a:cubicBezTo>
                <a:lnTo>
                  <a:pt x="4151086" y="1580787"/>
                </a:lnTo>
                <a:lnTo>
                  <a:pt x="0" y="155175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6FE3B21F-B705-44C4-A99F-1EB5B02268EB}"/>
              </a:ext>
            </a:extLst>
          </p:cNvPr>
          <p:cNvSpPr/>
          <p:nvPr/>
        </p:nvSpPr>
        <p:spPr>
          <a:xfrm>
            <a:off x="6545943" y="5487670"/>
            <a:ext cx="4194628" cy="1580787"/>
          </a:xfrm>
          <a:custGeom>
            <a:avLst/>
            <a:gdLst>
              <a:gd name="connsiteX0" fmla="*/ 0 w 4194628"/>
              <a:gd name="connsiteY0" fmla="*/ 1551759 h 1580787"/>
              <a:gd name="connsiteX1" fmla="*/ 1320800 w 4194628"/>
              <a:gd name="connsiteY1" fmla="*/ 651873 h 1580787"/>
              <a:gd name="connsiteX2" fmla="*/ 2757714 w 4194628"/>
              <a:gd name="connsiteY2" fmla="*/ 709930 h 1580787"/>
              <a:gd name="connsiteX3" fmla="*/ 3338286 w 4194628"/>
              <a:gd name="connsiteY3" fmla="*/ 361587 h 1580787"/>
              <a:gd name="connsiteX4" fmla="*/ 4194628 w 4194628"/>
              <a:gd name="connsiteY4" fmla="*/ 56787 h 1580787"/>
              <a:gd name="connsiteX5" fmla="*/ 4151086 w 4194628"/>
              <a:gd name="connsiteY5" fmla="*/ 1580787 h 1580787"/>
              <a:gd name="connsiteX6" fmla="*/ 0 w 4194628"/>
              <a:gd name="connsiteY6" fmla="*/ 1551759 h 158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4628" h="1580787">
                <a:moveTo>
                  <a:pt x="0" y="1551759"/>
                </a:moveTo>
                <a:cubicBezTo>
                  <a:pt x="430590" y="1171968"/>
                  <a:pt x="861181" y="792178"/>
                  <a:pt x="1320800" y="651873"/>
                </a:cubicBezTo>
                <a:cubicBezTo>
                  <a:pt x="1780419" y="511568"/>
                  <a:pt x="2421466" y="758311"/>
                  <a:pt x="2757714" y="709930"/>
                </a:cubicBezTo>
                <a:cubicBezTo>
                  <a:pt x="3093962" y="661549"/>
                  <a:pt x="3098800" y="470444"/>
                  <a:pt x="3338286" y="361587"/>
                </a:cubicBezTo>
                <a:cubicBezTo>
                  <a:pt x="3577772" y="252730"/>
                  <a:pt x="4059161" y="-146413"/>
                  <a:pt x="4194628" y="56787"/>
                </a:cubicBezTo>
                <a:lnTo>
                  <a:pt x="4151086" y="1580787"/>
                </a:lnTo>
                <a:lnTo>
                  <a:pt x="0" y="1551759"/>
                </a:lnTo>
                <a:close/>
              </a:path>
            </a:pathLst>
          </a:custGeom>
          <a:solidFill>
            <a:srgbClr val="D0B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56EC5C97-8587-4CBC-84F7-00A4BB6D4586}"/>
              </a:ext>
            </a:extLst>
          </p:cNvPr>
          <p:cNvSpPr/>
          <p:nvPr/>
        </p:nvSpPr>
        <p:spPr>
          <a:xfrm>
            <a:off x="9593943" y="4363670"/>
            <a:ext cx="2830286" cy="2646730"/>
          </a:xfrm>
          <a:custGeom>
            <a:avLst/>
            <a:gdLst>
              <a:gd name="connsiteX0" fmla="*/ 0 w 2830286"/>
              <a:gd name="connsiteY0" fmla="*/ 2646730 h 2646730"/>
              <a:gd name="connsiteX1" fmla="*/ 1378857 w 2830286"/>
              <a:gd name="connsiteY1" fmla="*/ 585701 h 2646730"/>
              <a:gd name="connsiteX2" fmla="*/ 2830286 w 2830286"/>
              <a:gd name="connsiteY2" fmla="*/ 5130 h 2646730"/>
              <a:gd name="connsiteX3" fmla="*/ 2728686 w 2830286"/>
              <a:gd name="connsiteY3" fmla="*/ 2211301 h 2646730"/>
              <a:gd name="connsiteX4" fmla="*/ 2801257 w 2830286"/>
              <a:gd name="connsiteY4" fmla="*/ 2588673 h 2646730"/>
              <a:gd name="connsiteX5" fmla="*/ 0 w 2830286"/>
              <a:gd name="connsiteY5" fmla="*/ 2646730 h 264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0286" h="2646730">
                <a:moveTo>
                  <a:pt x="0" y="2646730"/>
                </a:moveTo>
                <a:cubicBezTo>
                  <a:pt x="453571" y="1836349"/>
                  <a:pt x="907143" y="1025968"/>
                  <a:pt x="1378857" y="585701"/>
                </a:cubicBezTo>
                <a:cubicBezTo>
                  <a:pt x="1850571" y="145434"/>
                  <a:pt x="2581124" y="-33575"/>
                  <a:pt x="2830286" y="5130"/>
                </a:cubicBezTo>
                <a:lnTo>
                  <a:pt x="2728686" y="2211301"/>
                </a:lnTo>
                <a:lnTo>
                  <a:pt x="2801257" y="2588673"/>
                </a:lnTo>
                <a:lnTo>
                  <a:pt x="0" y="26467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A4671D4-4C54-43E9-ABA2-68316C3F0092}"/>
              </a:ext>
            </a:extLst>
          </p:cNvPr>
          <p:cNvGrpSpPr/>
          <p:nvPr/>
        </p:nvGrpSpPr>
        <p:grpSpPr>
          <a:xfrm>
            <a:off x="1766457" y="909147"/>
            <a:ext cx="1044633" cy="1426328"/>
            <a:chOff x="9150308" y="1638231"/>
            <a:chExt cx="1503754" cy="2053206"/>
          </a:xfrm>
        </p:grpSpPr>
        <p:sp>
          <p:nvSpPr>
            <p:cNvPr id="86" name="Star: 4 Points 85">
              <a:extLst>
                <a:ext uri="{FF2B5EF4-FFF2-40B4-BE49-F238E27FC236}">
                  <a16:creationId xmlns:a16="http://schemas.microsoft.com/office/drawing/2014/main" id="{3044F017-7868-44EF-B5BB-5AAD8B949CCA}"/>
                </a:ext>
              </a:extLst>
            </p:cNvPr>
            <p:cNvSpPr/>
            <p:nvPr/>
          </p:nvSpPr>
          <p:spPr>
            <a:xfrm>
              <a:off x="9694098" y="1638231"/>
              <a:ext cx="595085" cy="770508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Star: 4 Points 86">
              <a:extLst>
                <a:ext uri="{FF2B5EF4-FFF2-40B4-BE49-F238E27FC236}">
                  <a16:creationId xmlns:a16="http://schemas.microsoft.com/office/drawing/2014/main" id="{87C46C64-3F5E-4616-A64F-BE59FFE75FA4}"/>
                </a:ext>
              </a:extLst>
            </p:cNvPr>
            <p:cNvSpPr/>
            <p:nvPr/>
          </p:nvSpPr>
          <p:spPr>
            <a:xfrm>
              <a:off x="10256969" y="2669059"/>
              <a:ext cx="397093" cy="514149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Star: 4 Points 87">
              <a:extLst>
                <a:ext uri="{FF2B5EF4-FFF2-40B4-BE49-F238E27FC236}">
                  <a16:creationId xmlns:a16="http://schemas.microsoft.com/office/drawing/2014/main" id="{CFE8EE38-C384-4A96-B646-65B9C593E69C}"/>
                </a:ext>
              </a:extLst>
            </p:cNvPr>
            <p:cNvSpPr/>
            <p:nvPr/>
          </p:nvSpPr>
          <p:spPr>
            <a:xfrm>
              <a:off x="9150308" y="2329136"/>
              <a:ext cx="850330" cy="1362301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489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6" presetClass="entr" presetSubtype="37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82" grpId="0" animBg="1"/>
      <p:bldP spid="81" grpId="0" animBg="1"/>
      <p:bldP spid="99" grpId="0" animBg="1"/>
      <p:bldP spid="84" grpId="0" animBg="1"/>
      <p:bldP spid="8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C4182CD-1924-44B0-B13D-47D3591498F3}"/>
              </a:ext>
            </a:extLst>
          </p:cNvPr>
          <p:cNvGrpSpPr/>
          <p:nvPr/>
        </p:nvGrpSpPr>
        <p:grpSpPr>
          <a:xfrm>
            <a:off x="564524" y="518473"/>
            <a:ext cx="11062952" cy="5821053"/>
            <a:chOff x="564524" y="518473"/>
            <a:chExt cx="11062952" cy="5821053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8D093497-6FD1-4157-8781-D20A5F33CA9E}"/>
                </a:ext>
              </a:extLst>
            </p:cNvPr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4B77377-E27E-4569-82C6-5538B9BE3D07}"/>
                </a:ext>
              </a:extLst>
            </p:cNvPr>
            <p:cNvGrpSpPr/>
            <p:nvPr/>
          </p:nvGrpSpPr>
          <p:grpSpPr>
            <a:xfrm>
              <a:off x="564524" y="518473"/>
              <a:ext cx="11062952" cy="5821053"/>
              <a:chOff x="564524" y="518473"/>
              <a:chExt cx="11062952" cy="5856896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640B5EF-C2F4-4627-B363-479E61E5F6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80356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35838F5-F7BD-475F-B1A4-1FEC61C909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12221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AB0CFB91-B804-41EF-8107-74D9109257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44087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62890B7-9522-42AC-88D9-355C252D62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75952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AB73842-D60D-4D08-A3AF-797276335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07818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1A624EE-C608-4294-9387-4D0AB998F1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39683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574376BF-DF49-41D0-9B91-26F9434D44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71549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F64674A-CBB3-4371-BDC2-54547F100C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03414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BE80305-3BE9-48D8-AC20-7807CC97A1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35280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EEFFA8AF-69F0-45A1-B4AC-25B95C06D4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67145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8971D54-2AE8-4C71-A991-A601B19963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99011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2411738-D608-48CE-A253-ACC8AE1E9F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30876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AE429D2-4538-4C6C-94D4-2CEA4896EB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62742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6795694-9893-4906-9B0D-2EB0BD3816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94607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38B4294-EE7A-462C-AABB-DCDAC95A24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26473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884706A-0C1B-49FE-9124-2A9D88BF7D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58338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D31BF03-D59A-4F9C-BE1C-771C1B10B4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90204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5234CD4-A561-4782-9B27-EBFB962604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622069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64D39752-6575-44B9-98B4-65AB0B4D17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061" y="532898"/>
                <a:ext cx="0" cy="582804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DB8E492A-60F8-4E06-B3E2-09172257D6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22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F3E6A6B-EFAB-48A0-8AC7-CA8B668CA4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039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C71154F-2C99-43BB-99EE-7858DB28F2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55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4FE386FC-569D-4A7A-8825-516D490B38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472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845AF25-E5DD-475B-A826-81A1AF2BAD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689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1963536D-9124-43D4-B690-D251B0AA7D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905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15D8C304-B490-4844-A7F9-80C9F93A66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122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5DA40058-535E-469F-ACEA-2D67577595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38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CBD3EA5-5823-4FE0-A4F6-AAB44E6644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555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2590A949-1E30-43C2-AAC9-38B056395D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772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05DFA11-3F92-4E2E-B010-995170F786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988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C344F459-7423-424E-99C4-888CF41D56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05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184FD513-5179-4244-A683-86B6E3C4B5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421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AC49F0CB-3E41-4BF1-854E-E4CCEA561E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38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797ADEFB-36CC-40DF-8A8E-6DA6F5B745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55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36F15373-1660-4FDA-BDF8-CFAD70D1EF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071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6DE02A5-1972-447E-A585-4211DB42A2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288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7A3464F8-1247-4A02-859F-ABA61220B8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504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E464B30B-A4F1-45DD-AABE-C498693D7F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21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9BF5713F-853F-4008-BBF3-4B197A61B8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938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EBB321AD-9089-45D3-81DA-E01C3B7096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154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115B2AF6-595A-4E87-9E40-E0BEE37A46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371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E08DD93E-5D09-4988-9237-CDCA8444F6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587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5F25893E-4EB0-43A2-AC4B-5ED9402C67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804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5A0A88B6-E7AD-4F83-97EC-E6B8C98AFD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21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227A0DE8-FE73-4FD6-BDDC-B9DF4F3CA2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237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B85BE1E1-DCBC-4711-B510-2B74EA0792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54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2B203ECC-C3D6-4E7A-B454-9730D71B53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670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195363CC-92D9-49E6-AC7B-C107AFA192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887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24208991-E256-4FCB-BBDE-56095341EE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104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0340DE39-02E5-4F9E-9C20-A0438FD3C6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320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AD19B15A-6E98-4FF2-B90E-C0766624DC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537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4B944D13-7E8D-496D-8DD9-90A3278144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753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" name="AutoShape 2">
            <a:extLst>
              <a:ext uri="{FF2B5EF4-FFF2-40B4-BE49-F238E27FC236}">
                <a16:creationId xmlns:a16="http://schemas.microsoft.com/office/drawing/2014/main" id="{84AC83F4-6BA1-4A23-A651-5145533BB4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CE43E6-6356-4CA8-8B0E-A92BE53D8600}"/>
              </a:ext>
            </a:extLst>
          </p:cNvPr>
          <p:cNvSpPr txBox="1"/>
          <p:nvPr/>
        </p:nvSpPr>
        <p:spPr>
          <a:xfrm>
            <a:off x="2439390" y="1513188"/>
            <a:ext cx="731322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 smtClean="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Lempeng-lempeng</a:t>
            </a:r>
            <a:r>
              <a:rPr lang="en-US" sz="6600" dirty="0" smtClean="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 </a:t>
            </a:r>
            <a:r>
              <a:rPr lang="en-US" sz="6600" dirty="0" err="1" smtClean="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utama</a:t>
            </a:r>
            <a:endParaRPr lang="en-US" sz="6600" dirty="0">
              <a:effectLst>
                <a:outerShdw dist="38100" dir="2700000" algn="tl" rotWithShape="0">
                  <a:srgbClr val="E3B19A"/>
                </a:outerShdw>
              </a:effectLst>
              <a:latin typeface="Amatemora" panose="02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8DEDE6-1B45-4EDF-A606-3E3A3589041E}"/>
              </a:ext>
            </a:extLst>
          </p:cNvPr>
          <p:cNvSpPr txBox="1"/>
          <p:nvPr/>
        </p:nvSpPr>
        <p:spPr>
          <a:xfrm>
            <a:off x="3609001" y="3033409"/>
            <a:ext cx="40719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600" dirty="0" err="1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Bumi</a:t>
            </a:r>
            <a:r>
              <a:rPr lang="en-US" sz="2000" spc="600" dirty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 </a:t>
            </a:r>
            <a:r>
              <a:rPr lang="en-US" sz="2000" spc="600" dirty="0" err="1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memiliki</a:t>
            </a:r>
            <a:r>
              <a:rPr lang="en-US" sz="2000" spc="600" dirty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 </a:t>
            </a:r>
            <a:r>
              <a:rPr lang="en-US" sz="2000" spc="600" dirty="0" err="1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tujuh</a:t>
            </a:r>
            <a:r>
              <a:rPr lang="en-US" sz="2000" spc="600" dirty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 </a:t>
            </a:r>
            <a:r>
              <a:rPr lang="en-US" sz="2000" spc="600" dirty="0" err="1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lempeng</a:t>
            </a:r>
            <a:r>
              <a:rPr lang="en-US" sz="2000" spc="600" dirty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 </a:t>
            </a:r>
            <a:r>
              <a:rPr lang="en-US" sz="2000" spc="600" dirty="0" err="1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utama</a:t>
            </a:r>
            <a:r>
              <a:rPr lang="en-US" sz="2000" spc="600" dirty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 </a:t>
            </a:r>
            <a:r>
              <a:rPr lang="en-US" sz="2000" spc="600" dirty="0" err="1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dan</a:t>
            </a:r>
            <a:r>
              <a:rPr lang="en-US" sz="2000" spc="600" dirty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 </a:t>
            </a:r>
            <a:r>
              <a:rPr lang="en-US" sz="2000" spc="600" dirty="0" err="1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banyak</a:t>
            </a:r>
            <a:r>
              <a:rPr lang="en-US" sz="2000" spc="600" dirty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 </a:t>
            </a:r>
            <a:r>
              <a:rPr lang="en-US" sz="2000" spc="600" dirty="0" err="1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lempeng</a:t>
            </a:r>
            <a:r>
              <a:rPr lang="en-US" sz="2000" spc="600" dirty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 </a:t>
            </a:r>
            <a:r>
              <a:rPr lang="en-US" sz="2000" spc="600" dirty="0" err="1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kecil</a:t>
            </a:r>
            <a:r>
              <a:rPr lang="en-US" sz="2000" spc="600" dirty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. </a:t>
            </a:r>
            <a:r>
              <a:rPr lang="en-US" sz="2000" spc="600" dirty="0" err="1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Lempeng-lempeng</a:t>
            </a:r>
            <a:r>
              <a:rPr lang="en-US" sz="2000" spc="600" dirty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 </a:t>
            </a:r>
            <a:r>
              <a:rPr lang="en-US" sz="2000" spc="600" dirty="0" err="1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kecil</a:t>
            </a:r>
            <a:r>
              <a:rPr lang="en-US" sz="2000" spc="600" dirty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 </a:t>
            </a:r>
            <a:r>
              <a:rPr lang="en-US" sz="2000" spc="600" dirty="0" err="1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sendiri</a:t>
            </a:r>
            <a:r>
              <a:rPr lang="en-US" sz="2000" spc="600" dirty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 </a:t>
            </a:r>
            <a:r>
              <a:rPr lang="en-US" sz="2000" spc="600" dirty="0" err="1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terjadi</a:t>
            </a:r>
            <a:r>
              <a:rPr lang="en-US" sz="2000" spc="600" dirty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 </a:t>
            </a:r>
            <a:r>
              <a:rPr lang="en-US" sz="2000" spc="600" dirty="0" err="1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akibat</a:t>
            </a:r>
            <a:r>
              <a:rPr lang="en-US" sz="2000" spc="600" dirty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 </a:t>
            </a:r>
            <a:r>
              <a:rPr lang="en-US" sz="2000" spc="600" dirty="0" err="1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adanya</a:t>
            </a:r>
            <a:r>
              <a:rPr lang="en-US" sz="2000" spc="600" dirty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 </a:t>
            </a:r>
            <a:r>
              <a:rPr lang="en-US" sz="2000" spc="600" dirty="0" err="1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perpecahan</a:t>
            </a:r>
            <a:r>
              <a:rPr lang="en-US" sz="2000" spc="600" dirty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 </a:t>
            </a:r>
            <a:r>
              <a:rPr lang="en-US" sz="2000" spc="600" dirty="0" err="1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dari</a:t>
            </a:r>
            <a:r>
              <a:rPr lang="en-US" sz="2000" spc="600" dirty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 </a:t>
            </a:r>
            <a:r>
              <a:rPr lang="en-US" sz="2000" spc="600" dirty="0" err="1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lempeng-lempeng</a:t>
            </a:r>
            <a:r>
              <a:rPr lang="en-US" sz="2000" spc="600" dirty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 </a:t>
            </a:r>
            <a:r>
              <a:rPr lang="en-US" sz="2000" spc="600" dirty="0" err="1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besar</a:t>
            </a:r>
            <a:r>
              <a:rPr lang="en-US" sz="2000" spc="600" dirty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. </a:t>
            </a:r>
            <a:r>
              <a:rPr lang="en-US" sz="2000" spc="600" dirty="0" err="1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Adapun</a:t>
            </a:r>
            <a:r>
              <a:rPr lang="en-US" sz="2000" spc="600" dirty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 </a:t>
            </a:r>
            <a:r>
              <a:rPr lang="en-US" sz="2000" spc="600" dirty="0" err="1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lempeng-lempeng</a:t>
            </a:r>
            <a:r>
              <a:rPr lang="en-US" sz="2000" spc="600" dirty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 </a:t>
            </a:r>
            <a:r>
              <a:rPr lang="en-US" sz="2000" spc="600" dirty="0" err="1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tektonik</a:t>
            </a:r>
            <a:r>
              <a:rPr lang="en-US" sz="2000" spc="600" dirty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 </a:t>
            </a:r>
            <a:r>
              <a:rPr lang="en-US" sz="2000" spc="600" dirty="0" err="1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utama</a:t>
            </a:r>
            <a:r>
              <a:rPr lang="en-US" sz="2000" spc="600" dirty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 </a:t>
            </a:r>
            <a:r>
              <a:rPr lang="en-US" sz="2000" spc="600" dirty="0" err="1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yaitu</a:t>
            </a:r>
            <a:r>
              <a:rPr lang="en-US" sz="2000" spc="600" dirty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:[20]</a:t>
            </a:r>
            <a:endParaRPr lang="en-US" sz="2000" spc="600" dirty="0">
              <a:solidFill>
                <a:srgbClr val="A4705B"/>
              </a:solidFill>
              <a:effectLst>
                <a:outerShdw dist="38100" dir="2700000" algn="tl" rotWithShape="0">
                  <a:srgbClr val="E3B19A"/>
                </a:outerShdw>
              </a:effectLst>
              <a:latin typeface="Amatic SC" pitchFamily="2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32ABBCD-28FF-442A-B2F1-43BB35430FDA}"/>
              </a:ext>
            </a:extLst>
          </p:cNvPr>
          <p:cNvGrpSpPr/>
          <p:nvPr/>
        </p:nvGrpSpPr>
        <p:grpSpPr>
          <a:xfrm>
            <a:off x="2760573" y="545815"/>
            <a:ext cx="1054385" cy="1481626"/>
            <a:chOff x="9340376" y="1200954"/>
            <a:chExt cx="1517793" cy="2132808"/>
          </a:xfrm>
        </p:grpSpPr>
        <p:sp>
          <p:nvSpPr>
            <p:cNvPr id="19" name="Star: 4 Points 18">
              <a:extLst>
                <a:ext uri="{FF2B5EF4-FFF2-40B4-BE49-F238E27FC236}">
                  <a16:creationId xmlns:a16="http://schemas.microsoft.com/office/drawing/2014/main" id="{32BB0620-D9D5-4081-AEAF-71838F904F22}"/>
                </a:ext>
              </a:extLst>
            </p:cNvPr>
            <p:cNvSpPr/>
            <p:nvPr/>
          </p:nvSpPr>
          <p:spPr>
            <a:xfrm>
              <a:off x="9340376" y="1767725"/>
              <a:ext cx="595086" cy="770507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Star: 4 Points 19">
              <a:extLst>
                <a:ext uri="{FF2B5EF4-FFF2-40B4-BE49-F238E27FC236}">
                  <a16:creationId xmlns:a16="http://schemas.microsoft.com/office/drawing/2014/main" id="{3A33BC86-FBBD-4401-8103-7E9D68F47813}"/>
                </a:ext>
              </a:extLst>
            </p:cNvPr>
            <p:cNvSpPr/>
            <p:nvPr/>
          </p:nvSpPr>
          <p:spPr>
            <a:xfrm>
              <a:off x="9883871" y="2563255"/>
              <a:ext cx="595086" cy="770507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Star: 4 Points 20">
              <a:extLst>
                <a:ext uri="{FF2B5EF4-FFF2-40B4-BE49-F238E27FC236}">
                  <a16:creationId xmlns:a16="http://schemas.microsoft.com/office/drawing/2014/main" id="{510DD7B8-6A3F-4FB2-8A48-6D2708CB69D1}"/>
                </a:ext>
              </a:extLst>
            </p:cNvPr>
            <p:cNvSpPr/>
            <p:nvPr/>
          </p:nvSpPr>
          <p:spPr>
            <a:xfrm>
              <a:off x="10007839" y="1200954"/>
              <a:ext cx="850330" cy="1362302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92B3446-E8B8-46FA-BF4F-51EBAF87C0AC}"/>
              </a:ext>
            </a:extLst>
          </p:cNvPr>
          <p:cNvSpPr/>
          <p:nvPr/>
        </p:nvSpPr>
        <p:spPr>
          <a:xfrm>
            <a:off x="-588383" y="-350492"/>
            <a:ext cx="4884612" cy="2747382"/>
          </a:xfrm>
          <a:custGeom>
            <a:avLst/>
            <a:gdLst>
              <a:gd name="connsiteX0" fmla="*/ 327126 w 4884612"/>
              <a:gd name="connsiteY0" fmla="*/ 2542149 h 2747382"/>
              <a:gd name="connsiteX1" fmla="*/ 1357640 w 4884612"/>
              <a:gd name="connsiteY1" fmla="*/ 2556663 h 2747382"/>
              <a:gd name="connsiteX2" fmla="*/ 1894669 w 4884612"/>
              <a:gd name="connsiteY2" fmla="*/ 1947063 h 2747382"/>
              <a:gd name="connsiteX3" fmla="*/ 2707469 w 4884612"/>
              <a:gd name="connsiteY3" fmla="*/ 1801921 h 2747382"/>
              <a:gd name="connsiteX4" fmla="*/ 3505754 w 4884612"/>
              <a:gd name="connsiteY4" fmla="*/ 1540663 h 2747382"/>
              <a:gd name="connsiteX5" fmla="*/ 3694440 w 4884612"/>
              <a:gd name="connsiteY5" fmla="*/ 829463 h 2747382"/>
              <a:gd name="connsiteX6" fmla="*/ 3694440 w 4884612"/>
              <a:gd name="connsiteY6" fmla="*/ 829463 h 2747382"/>
              <a:gd name="connsiteX7" fmla="*/ 4652383 w 4884612"/>
              <a:gd name="connsiteY7" fmla="*/ 713349 h 2747382"/>
              <a:gd name="connsiteX8" fmla="*/ 4884612 w 4884612"/>
              <a:gd name="connsiteY8" fmla="*/ 176321 h 2747382"/>
              <a:gd name="connsiteX9" fmla="*/ 4884612 w 4884612"/>
              <a:gd name="connsiteY9" fmla="*/ 176321 h 2747382"/>
              <a:gd name="connsiteX10" fmla="*/ 399697 w 4884612"/>
              <a:gd name="connsiteY10" fmla="*/ 176321 h 2747382"/>
              <a:gd name="connsiteX11" fmla="*/ 327126 w 4884612"/>
              <a:gd name="connsiteY11" fmla="*/ 2542149 h 274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84612" h="2747382">
                <a:moveTo>
                  <a:pt x="327126" y="2542149"/>
                </a:moveTo>
                <a:cubicBezTo>
                  <a:pt x="486783" y="2938873"/>
                  <a:pt x="1096383" y="2655844"/>
                  <a:pt x="1357640" y="2556663"/>
                </a:cubicBezTo>
                <a:cubicBezTo>
                  <a:pt x="1618897" y="2457482"/>
                  <a:pt x="1669698" y="2072853"/>
                  <a:pt x="1894669" y="1947063"/>
                </a:cubicBezTo>
                <a:cubicBezTo>
                  <a:pt x="2119640" y="1821273"/>
                  <a:pt x="2438955" y="1869654"/>
                  <a:pt x="2707469" y="1801921"/>
                </a:cubicBezTo>
                <a:cubicBezTo>
                  <a:pt x="2975983" y="1734188"/>
                  <a:pt x="3341259" y="1702739"/>
                  <a:pt x="3505754" y="1540663"/>
                </a:cubicBezTo>
                <a:cubicBezTo>
                  <a:pt x="3670249" y="1378587"/>
                  <a:pt x="3694440" y="829463"/>
                  <a:pt x="3694440" y="829463"/>
                </a:cubicBezTo>
                <a:lnTo>
                  <a:pt x="3694440" y="829463"/>
                </a:lnTo>
                <a:cubicBezTo>
                  <a:pt x="3854097" y="810111"/>
                  <a:pt x="4454021" y="822206"/>
                  <a:pt x="4652383" y="713349"/>
                </a:cubicBezTo>
                <a:cubicBezTo>
                  <a:pt x="4850745" y="604492"/>
                  <a:pt x="4884612" y="176321"/>
                  <a:pt x="4884612" y="176321"/>
                </a:cubicBezTo>
                <a:lnTo>
                  <a:pt x="4884612" y="176321"/>
                </a:lnTo>
                <a:cubicBezTo>
                  <a:pt x="4137126" y="176321"/>
                  <a:pt x="1159278" y="-220403"/>
                  <a:pt x="399697" y="176321"/>
                </a:cubicBezTo>
                <a:cubicBezTo>
                  <a:pt x="-359884" y="573045"/>
                  <a:pt x="167469" y="2145425"/>
                  <a:pt x="327126" y="2542149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8CF7A5C-6F21-4815-89E6-24D1105168F8}"/>
              </a:ext>
            </a:extLst>
          </p:cNvPr>
          <p:cNvSpPr/>
          <p:nvPr/>
        </p:nvSpPr>
        <p:spPr>
          <a:xfrm>
            <a:off x="-405333" y="-249169"/>
            <a:ext cx="4884612" cy="2747382"/>
          </a:xfrm>
          <a:custGeom>
            <a:avLst/>
            <a:gdLst>
              <a:gd name="connsiteX0" fmla="*/ 327126 w 4884612"/>
              <a:gd name="connsiteY0" fmla="*/ 2542149 h 2747382"/>
              <a:gd name="connsiteX1" fmla="*/ 1357640 w 4884612"/>
              <a:gd name="connsiteY1" fmla="*/ 2556663 h 2747382"/>
              <a:gd name="connsiteX2" fmla="*/ 1894669 w 4884612"/>
              <a:gd name="connsiteY2" fmla="*/ 1947063 h 2747382"/>
              <a:gd name="connsiteX3" fmla="*/ 2707469 w 4884612"/>
              <a:gd name="connsiteY3" fmla="*/ 1801921 h 2747382"/>
              <a:gd name="connsiteX4" fmla="*/ 3505754 w 4884612"/>
              <a:gd name="connsiteY4" fmla="*/ 1540663 h 2747382"/>
              <a:gd name="connsiteX5" fmla="*/ 3694440 w 4884612"/>
              <a:gd name="connsiteY5" fmla="*/ 829463 h 2747382"/>
              <a:gd name="connsiteX6" fmla="*/ 3694440 w 4884612"/>
              <a:gd name="connsiteY6" fmla="*/ 829463 h 2747382"/>
              <a:gd name="connsiteX7" fmla="*/ 4652383 w 4884612"/>
              <a:gd name="connsiteY7" fmla="*/ 713349 h 2747382"/>
              <a:gd name="connsiteX8" fmla="*/ 4884612 w 4884612"/>
              <a:gd name="connsiteY8" fmla="*/ 176321 h 2747382"/>
              <a:gd name="connsiteX9" fmla="*/ 4884612 w 4884612"/>
              <a:gd name="connsiteY9" fmla="*/ 176321 h 2747382"/>
              <a:gd name="connsiteX10" fmla="*/ 399697 w 4884612"/>
              <a:gd name="connsiteY10" fmla="*/ 176321 h 2747382"/>
              <a:gd name="connsiteX11" fmla="*/ 327126 w 4884612"/>
              <a:gd name="connsiteY11" fmla="*/ 2542149 h 274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84612" h="2747382">
                <a:moveTo>
                  <a:pt x="327126" y="2542149"/>
                </a:moveTo>
                <a:cubicBezTo>
                  <a:pt x="486783" y="2938873"/>
                  <a:pt x="1096383" y="2655844"/>
                  <a:pt x="1357640" y="2556663"/>
                </a:cubicBezTo>
                <a:cubicBezTo>
                  <a:pt x="1618897" y="2457482"/>
                  <a:pt x="1669698" y="2072853"/>
                  <a:pt x="1894669" y="1947063"/>
                </a:cubicBezTo>
                <a:cubicBezTo>
                  <a:pt x="2119640" y="1821273"/>
                  <a:pt x="2438955" y="1869654"/>
                  <a:pt x="2707469" y="1801921"/>
                </a:cubicBezTo>
                <a:cubicBezTo>
                  <a:pt x="2975983" y="1734188"/>
                  <a:pt x="3341259" y="1702739"/>
                  <a:pt x="3505754" y="1540663"/>
                </a:cubicBezTo>
                <a:cubicBezTo>
                  <a:pt x="3670249" y="1378587"/>
                  <a:pt x="3694440" y="829463"/>
                  <a:pt x="3694440" y="829463"/>
                </a:cubicBezTo>
                <a:lnTo>
                  <a:pt x="3694440" y="829463"/>
                </a:lnTo>
                <a:cubicBezTo>
                  <a:pt x="3854097" y="810111"/>
                  <a:pt x="4454021" y="822206"/>
                  <a:pt x="4652383" y="713349"/>
                </a:cubicBezTo>
                <a:cubicBezTo>
                  <a:pt x="4850745" y="604492"/>
                  <a:pt x="4884612" y="176321"/>
                  <a:pt x="4884612" y="176321"/>
                </a:cubicBezTo>
                <a:lnTo>
                  <a:pt x="4884612" y="176321"/>
                </a:lnTo>
                <a:cubicBezTo>
                  <a:pt x="4137126" y="176321"/>
                  <a:pt x="1159278" y="-220403"/>
                  <a:pt x="399697" y="176321"/>
                </a:cubicBezTo>
                <a:cubicBezTo>
                  <a:pt x="-359884" y="573045"/>
                  <a:pt x="167469" y="2145425"/>
                  <a:pt x="327126" y="2542149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7C78494-E850-4E17-8F14-E23D9406E83B}"/>
              </a:ext>
            </a:extLst>
          </p:cNvPr>
          <p:cNvSpPr/>
          <p:nvPr/>
        </p:nvSpPr>
        <p:spPr>
          <a:xfrm>
            <a:off x="8037248" y="3496315"/>
            <a:ext cx="4860259" cy="3976557"/>
          </a:xfrm>
          <a:custGeom>
            <a:avLst/>
            <a:gdLst>
              <a:gd name="connsiteX0" fmla="*/ 264923 w 4860259"/>
              <a:gd name="connsiteY0" fmla="*/ 3688256 h 3976557"/>
              <a:gd name="connsiteX1" fmla="*/ 598752 w 4860259"/>
              <a:gd name="connsiteY1" fmla="*/ 2860942 h 3976557"/>
              <a:gd name="connsiteX2" fmla="*/ 1817952 w 4860259"/>
              <a:gd name="connsiteY2" fmla="*/ 2512599 h 3976557"/>
              <a:gd name="connsiteX3" fmla="*/ 1527666 w 4860259"/>
              <a:gd name="connsiteY3" fmla="*/ 1569171 h 3976557"/>
              <a:gd name="connsiteX4" fmla="*/ 1905038 w 4860259"/>
              <a:gd name="connsiteY4" fmla="*/ 916028 h 3976557"/>
              <a:gd name="connsiteX5" fmla="*/ 2892009 w 4860259"/>
              <a:gd name="connsiteY5" fmla="*/ 901514 h 3976557"/>
              <a:gd name="connsiteX6" fmla="*/ 3661266 w 4860259"/>
              <a:gd name="connsiteY6" fmla="*/ 277399 h 3976557"/>
              <a:gd name="connsiteX7" fmla="*/ 4503095 w 4860259"/>
              <a:gd name="connsiteY7" fmla="*/ 277399 h 3976557"/>
              <a:gd name="connsiteX8" fmla="*/ 4517609 w 4860259"/>
              <a:gd name="connsiteY8" fmla="*/ 3688256 h 3976557"/>
              <a:gd name="connsiteX9" fmla="*/ 264923 w 4860259"/>
              <a:gd name="connsiteY9" fmla="*/ 3688256 h 3976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60259" h="3976557">
                <a:moveTo>
                  <a:pt x="264923" y="3688256"/>
                </a:moveTo>
                <a:cubicBezTo>
                  <a:pt x="-388220" y="3550370"/>
                  <a:pt x="339914" y="3056885"/>
                  <a:pt x="598752" y="2860942"/>
                </a:cubicBezTo>
                <a:cubicBezTo>
                  <a:pt x="857590" y="2664999"/>
                  <a:pt x="1663133" y="2727894"/>
                  <a:pt x="1817952" y="2512599"/>
                </a:cubicBezTo>
                <a:cubicBezTo>
                  <a:pt x="1972771" y="2297304"/>
                  <a:pt x="1513152" y="1835266"/>
                  <a:pt x="1527666" y="1569171"/>
                </a:cubicBezTo>
                <a:cubicBezTo>
                  <a:pt x="1542180" y="1303076"/>
                  <a:pt x="1677648" y="1027304"/>
                  <a:pt x="1905038" y="916028"/>
                </a:cubicBezTo>
                <a:cubicBezTo>
                  <a:pt x="2132429" y="804752"/>
                  <a:pt x="2599304" y="1007952"/>
                  <a:pt x="2892009" y="901514"/>
                </a:cubicBezTo>
                <a:cubicBezTo>
                  <a:pt x="3184714" y="795076"/>
                  <a:pt x="3392752" y="381418"/>
                  <a:pt x="3661266" y="277399"/>
                </a:cubicBezTo>
                <a:cubicBezTo>
                  <a:pt x="3929780" y="173380"/>
                  <a:pt x="4360371" y="-291077"/>
                  <a:pt x="4503095" y="277399"/>
                </a:cubicBezTo>
                <a:cubicBezTo>
                  <a:pt x="4645819" y="845875"/>
                  <a:pt x="5221552" y="3114942"/>
                  <a:pt x="4517609" y="3688256"/>
                </a:cubicBezTo>
                <a:cubicBezTo>
                  <a:pt x="3813666" y="4261570"/>
                  <a:pt x="918066" y="3826142"/>
                  <a:pt x="264923" y="3688256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D20091E-31B1-4D4F-B01D-77A9FDB648DD}"/>
              </a:ext>
            </a:extLst>
          </p:cNvPr>
          <p:cNvSpPr/>
          <p:nvPr/>
        </p:nvSpPr>
        <p:spPr>
          <a:xfrm>
            <a:off x="7873585" y="3880712"/>
            <a:ext cx="4860259" cy="3976557"/>
          </a:xfrm>
          <a:custGeom>
            <a:avLst/>
            <a:gdLst>
              <a:gd name="connsiteX0" fmla="*/ 264923 w 4860259"/>
              <a:gd name="connsiteY0" fmla="*/ 3688256 h 3976557"/>
              <a:gd name="connsiteX1" fmla="*/ 598752 w 4860259"/>
              <a:gd name="connsiteY1" fmla="*/ 2860942 h 3976557"/>
              <a:gd name="connsiteX2" fmla="*/ 1817952 w 4860259"/>
              <a:gd name="connsiteY2" fmla="*/ 2512599 h 3976557"/>
              <a:gd name="connsiteX3" fmla="*/ 1527666 w 4860259"/>
              <a:gd name="connsiteY3" fmla="*/ 1569171 h 3976557"/>
              <a:gd name="connsiteX4" fmla="*/ 1905038 w 4860259"/>
              <a:gd name="connsiteY4" fmla="*/ 916028 h 3976557"/>
              <a:gd name="connsiteX5" fmla="*/ 2892009 w 4860259"/>
              <a:gd name="connsiteY5" fmla="*/ 901514 h 3976557"/>
              <a:gd name="connsiteX6" fmla="*/ 3661266 w 4860259"/>
              <a:gd name="connsiteY6" fmla="*/ 277399 h 3976557"/>
              <a:gd name="connsiteX7" fmla="*/ 4503095 w 4860259"/>
              <a:gd name="connsiteY7" fmla="*/ 277399 h 3976557"/>
              <a:gd name="connsiteX8" fmla="*/ 4517609 w 4860259"/>
              <a:gd name="connsiteY8" fmla="*/ 3688256 h 3976557"/>
              <a:gd name="connsiteX9" fmla="*/ 264923 w 4860259"/>
              <a:gd name="connsiteY9" fmla="*/ 3688256 h 3976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60259" h="3976557">
                <a:moveTo>
                  <a:pt x="264923" y="3688256"/>
                </a:moveTo>
                <a:cubicBezTo>
                  <a:pt x="-388220" y="3550370"/>
                  <a:pt x="339914" y="3056885"/>
                  <a:pt x="598752" y="2860942"/>
                </a:cubicBezTo>
                <a:cubicBezTo>
                  <a:pt x="857590" y="2664999"/>
                  <a:pt x="1663133" y="2727894"/>
                  <a:pt x="1817952" y="2512599"/>
                </a:cubicBezTo>
                <a:cubicBezTo>
                  <a:pt x="1972771" y="2297304"/>
                  <a:pt x="1513152" y="1835266"/>
                  <a:pt x="1527666" y="1569171"/>
                </a:cubicBezTo>
                <a:cubicBezTo>
                  <a:pt x="1542180" y="1303076"/>
                  <a:pt x="1677648" y="1027304"/>
                  <a:pt x="1905038" y="916028"/>
                </a:cubicBezTo>
                <a:cubicBezTo>
                  <a:pt x="2132429" y="804752"/>
                  <a:pt x="2599304" y="1007952"/>
                  <a:pt x="2892009" y="901514"/>
                </a:cubicBezTo>
                <a:cubicBezTo>
                  <a:pt x="3184714" y="795076"/>
                  <a:pt x="3392752" y="381418"/>
                  <a:pt x="3661266" y="277399"/>
                </a:cubicBezTo>
                <a:cubicBezTo>
                  <a:pt x="3929780" y="173380"/>
                  <a:pt x="4360371" y="-291077"/>
                  <a:pt x="4503095" y="277399"/>
                </a:cubicBezTo>
                <a:cubicBezTo>
                  <a:pt x="4645819" y="845875"/>
                  <a:pt x="5221552" y="3114942"/>
                  <a:pt x="4517609" y="3688256"/>
                </a:cubicBezTo>
                <a:cubicBezTo>
                  <a:pt x="3813666" y="4261570"/>
                  <a:pt x="918066" y="3826142"/>
                  <a:pt x="264923" y="3688256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313304-A359-4F40-B71C-68A106A6F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8071" y="2608145"/>
            <a:ext cx="3468259" cy="462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552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9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901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401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5" grpId="0" animBg="1"/>
      <p:bldP spid="26" grpId="0" animBg="1"/>
      <p:bldP spid="27" grpId="0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>
            <a:extLst>
              <a:ext uri="{FF2B5EF4-FFF2-40B4-BE49-F238E27FC236}">
                <a16:creationId xmlns:a16="http://schemas.microsoft.com/office/drawing/2014/main" id="{84AC83F4-6BA1-4A23-A651-5145533BB4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95967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5317CB6-E9B6-4194-979F-D7A5CCD6986D}"/>
              </a:ext>
            </a:extLst>
          </p:cNvPr>
          <p:cNvGrpSpPr/>
          <p:nvPr/>
        </p:nvGrpSpPr>
        <p:grpSpPr>
          <a:xfrm>
            <a:off x="564524" y="518473"/>
            <a:ext cx="11062952" cy="5821053"/>
            <a:chOff x="564524" y="518473"/>
            <a:chExt cx="11062952" cy="582105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88FE7B5-B92F-4239-9BA7-AA2235457E36}"/>
                </a:ext>
              </a:extLst>
            </p:cNvPr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D082211-9ED3-44E7-975C-CE4911EDCE55}"/>
                </a:ext>
              </a:extLst>
            </p:cNvPr>
            <p:cNvGrpSpPr/>
            <p:nvPr/>
          </p:nvGrpSpPr>
          <p:grpSpPr>
            <a:xfrm>
              <a:off x="564524" y="518473"/>
              <a:ext cx="11062952" cy="5821053"/>
              <a:chOff x="564524" y="518473"/>
              <a:chExt cx="11062952" cy="5856896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1195B23C-A7F0-45CF-A037-3516EC5B50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80356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46D91E2-B093-45CE-9606-FAE22B4DBD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12221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91455C7-4337-47B5-A717-E43C4E2CA2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44087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8C5BECA-DD6C-406B-9A6B-12E87FB44B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75952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75D947E-BB75-47D6-88F2-075154BF6B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07818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5E5B8A9-DDC1-47A1-9704-5CE8A5AEC6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39683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A8B65E3C-D8BA-4B12-9C5A-6179A405F5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71549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4E71958-591D-4ECC-8A73-F57D69C65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03414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B09BB84-7119-44D3-A2C3-12C2C7BC3F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35280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9764316-B75D-4E3F-8F22-B686DB7FA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67145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863780E-BD52-497A-9761-388D4A4A0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99011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75C0E41-DA37-4F28-801D-3B7A3CFB71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30876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D208E597-977D-45E2-9E48-ED271B8BCD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62742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353CB51-7B09-4D46-B0CC-F9C1AF18F3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94607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9F9C925-572B-4FA0-92A6-F8069C99FC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26473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378F27B-024C-43A0-A3D7-CECB66BE3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58338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CD652B23-5A3A-42D8-A27A-E9D99C5CD8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90204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E5F50AC7-8DC8-4FD7-8D80-27D6EBDC05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622069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2F434BB-F389-4E7A-88BA-B1CF604FCB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061" y="532898"/>
                <a:ext cx="0" cy="582804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6195ACD-ED27-4788-8417-1C4CABAD3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22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BD8D909-62A1-4440-974D-C84F0706E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039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E0B00634-E585-49AF-9ED9-369B7F94B0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55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C4AF5EB7-3C06-4C38-A584-C439187670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472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0D06D90-0429-45A5-8C58-2F9613572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689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CA3C2121-F06C-4AB7-873B-4C46E7928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905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BABA8E7-01EB-4634-A34C-10EBEE76A2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122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9DC4F75-A34A-45D2-BD4D-1CFAC7C44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38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24955BA-109E-4067-9B88-2BA4E50E10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555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FCF61F5-AC10-4199-9B07-F5D7F2238F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772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91FC729-7D72-4BF5-9673-EF3FF4705D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988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77F8463-62F0-4053-A6F8-D7D69DF4C2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05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E5868C3-FE98-4B87-9CC6-6CCC146662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421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599B155B-D552-454E-AA89-8EA622D09B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38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B387454-85BA-460E-885E-A7761E0B25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55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0DB14F4-F163-4E8A-8B6A-B34C73B81B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071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3E20AE8-CD06-435E-BF8C-54CD066721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288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E1B28083-FB06-4506-AF8A-1611E5DF03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504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C224AB1-2B43-4A47-88D4-86E37211FA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21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B682A631-3565-43F6-84BA-97F91B1084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938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B44813E-E25A-4B47-A5BA-0345F3A24C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154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8A1057FC-CFEC-47D3-BB1F-26179C81FD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371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8AB5D98-C83C-4A9D-BFE1-CD27D2B8DD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587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22881EA-D50F-49FE-86BD-C13D9D1083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804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ECED362-33E3-4FD8-B1EA-1291CD5C2C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21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DBFF8876-C502-4401-AD37-0476CD3A10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237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1A413D26-1DA4-4CA3-B038-308E939631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54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CC476ACE-727A-4495-8F6C-E31E5BE5C5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670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227BEE25-16C3-4B0F-93A3-78B67E5685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887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BBD8410-9594-4196-9F14-D3C44EFD05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104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4A825D11-1D34-4019-80D6-9AD63266B2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320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D64B9B21-7CB9-4D71-9F58-DECEF2771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537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22FFA4E-F66A-4094-8DA2-3613A5B42D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753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E7AFE638-2F6E-496F-BDF5-CDAB5E4B190C}"/>
              </a:ext>
            </a:extLst>
          </p:cNvPr>
          <p:cNvSpPr/>
          <p:nvPr/>
        </p:nvSpPr>
        <p:spPr>
          <a:xfrm>
            <a:off x="5312176" y="937034"/>
            <a:ext cx="4670669" cy="796600"/>
          </a:xfrm>
          <a:prstGeom prst="rect">
            <a:avLst/>
          </a:prstGeom>
          <a:ln w="28575"/>
          <a:effectLst>
            <a:outerShdw dist="76200" dir="2700000" algn="tl" rotWithShape="0">
              <a:schemeClr val="accent6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0110BD8-75BF-4DFF-B12B-5C606358F7F7}"/>
              </a:ext>
            </a:extLst>
          </p:cNvPr>
          <p:cNvSpPr txBox="1"/>
          <p:nvPr/>
        </p:nvSpPr>
        <p:spPr>
          <a:xfrm>
            <a:off x="5611008" y="823361"/>
            <a:ext cx="3667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chemeClr val="bg1"/>
                  </a:outerShdw>
                </a:effectLst>
                <a:latin typeface="Amatemora" panose="02000500000000000000" pitchFamily="2" charset="0"/>
              </a:rPr>
              <a:t>Lempeng </a:t>
            </a:r>
            <a:r>
              <a:rPr lang="en-US" sz="5400" dirty="0" err="1" smtClean="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chemeClr val="bg1"/>
                  </a:outerShdw>
                </a:effectLst>
                <a:latin typeface="Amatemora" panose="02000500000000000000" pitchFamily="2" charset="0"/>
              </a:rPr>
              <a:t>Dunia</a:t>
            </a:r>
            <a:endParaRPr lang="en-US" sz="5400" dirty="0">
              <a:solidFill>
                <a:schemeClr val="accent6">
                  <a:lumMod val="50000"/>
                </a:schemeClr>
              </a:solidFill>
              <a:effectLst>
                <a:outerShdw dist="38100" dir="2700000" algn="tl" rotWithShape="0">
                  <a:schemeClr val="bg1"/>
                </a:outerShdw>
              </a:effectLst>
              <a:latin typeface="Amatemora" panose="020005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0E1D11-F032-4878-A83B-CF54FFB95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40" y="-72072"/>
            <a:ext cx="2318030" cy="231803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CF491A-1FBF-4A9D-8566-C05EC75E0B8D}"/>
              </a:ext>
            </a:extLst>
          </p:cNvPr>
          <p:cNvCxnSpPr>
            <a:cxnSpLocks/>
          </p:cNvCxnSpPr>
          <p:nvPr/>
        </p:nvCxnSpPr>
        <p:spPr>
          <a:xfrm>
            <a:off x="2689057" y="2118900"/>
            <a:ext cx="0" cy="3699503"/>
          </a:xfrm>
          <a:prstGeom prst="straightConnector1">
            <a:avLst/>
          </a:prstGeom>
          <a:ln w="57150">
            <a:solidFill>
              <a:srgbClr val="B69779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57014F9-1FD2-45BE-AEF0-FD672E82A0EF}"/>
              </a:ext>
            </a:extLst>
          </p:cNvPr>
          <p:cNvCxnSpPr>
            <a:cxnSpLocks/>
          </p:cNvCxnSpPr>
          <p:nvPr/>
        </p:nvCxnSpPr>
        <p:spPr>
          <a:xfrm>
            <a:off x="4945762" y="2118900"/>
            <a:ext cx="0" cy="3699503"/>
          </a:xfrm>
          <a:prstGeom prst="straightConnector1">
            <a:avLst/>
          </a:prstGeom>
          <a:ln w="57150">
            <a:solidFill>
              <a:srgbClr val="B69779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81BAABF8-FBA2-42CB-ADC8-6EC284FB8245}"/>
              </a:ext>
            </a:extLst>
          </p:cNvPr>
          <p:cNvCxnSpPr>
            <a:cxnSpLocks/>
          </p:cNvCxnSpPr>
          <p:nvPr/>
        </p:nvCxnSpPr>
        <p:spPr>
          <a:xfrm>
            <a:off x="7202467" y="2118900"/>
            <a:ext cx="0" cy="3699503"/>
          </a:xfrm>
          <a:prstGeom prst="straightConnector1">
            <a:avLst/>
          </a:prstGeom>
          <a:ln w="57150">
            <a:solidFill>
              <a:srgbClr val="B69779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3F46318D-9724-498C-8F7D-69022A758491}"/>
              </a:ext>
            </a:extLst>
          </p:cNvPr>
          <p:cNvCxnSpPr>
            <a:cxnSpLocks/>
          </p:cNvCxnSpPr>
          <p:nvPr/>
        </p:nvCxnSpPr>
        <p:spPr>
          <a:xfrm>
            <a:off x="9459172" y="2118900"/>
            <a:ext cx="0" cy="3699503"/>
          </a:xfrm>
          <a:prstGeom prst="straightConnector1">
            <a:avLst/>
          </a:prstGeom>
          <a:ln w="57150">
            <a:solidFill>
              <a:srgbClr val="B69779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B9BF3455-2B20-494A-B3ED-D027451C4140}"/>
              </a:ext>
            </a:extLst>
          </p:cNvPr>
          <p:cNvSpPr txBox="1"/>
          <p:nvPr/>
        </p:nvSpPr>
        <p:spPr>
          <a:xfrm>
            <a:off x="804460" y="2356840"/>
            <a:ext cx="16737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fi-FI" sz="2000" dirty="0">
                <a:latin typeface="MV Boli" panose="02000500030200090000" pitchFamily="2" charset="0"/>
                <a:cs typeface="MV Boli" panose="02000500030200090000" pitchFamily="2" charset="0"/>
              </a:rPr>
              <a:t>Lempeng Afrika, meliputi Afrika - Lempeng benua.</a:t>
            </a:r>
            <a:endParaRPr lang="en-US" sz="20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CF5EC85-CDAC-44CC-92F4-F587DC7FEE66}"/>
              </a:ext>
            </a:extLst>
          </p:cNvPr>
          <p:cNvSpPr txBox="1"/>
          <p:nvPr/>
        </p:nvSpPr>
        <p:spPr>
          <a:xfrm>
            <a:off x="2959268" y="2356840"/>
            <a:ext cx="17911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2000" dirty="0" err="1">
                <a:latin typeface="MV Boli" panose="02000500030200090000" pitchFamily="2" charset="0"/>
                <a:cs typeface="MV Boli" panose="02000500030200090000" pitchFamily="2" charset="0"/>
              </a:rPr>
              <a:t>Antartika</a:t>
            </a:r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2000" dirty="0" err="1">
                <a:latin typeface="MV Boli" panose="02000500030200090000" pitchFamily="2" charset="0"/>
                <a:cs typeface="MV Boli" panose="02000500030200090000" pitchFamily="2" charset="0"/>
              </a:rPr>
              <a:t>meliputi</a:t>
            </a:r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2000" dirty="0" err="1">
                <a:latin typeface="MV Boli" panose="02000500030200090000" pitchFamily="2" charset="0"/>
                <a:cs typeface="MV Boli" panose="02000500030200090000" pitchFamily="2" charset="0"/>
              </a:rPr>
              <a:t>Antartika</a:t>
            </a:r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 - </a:t>
            </a:r>
            <a:r>
              <a:rPr lang="en-US" sz="20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2000" dirty="0" err="1">
                <a:latin typeface="MV Boli" panose="02000500030200090000" pitchFamily="2" charset="0"/>
                <a:cs typeface="MV Boli" panose="02000500030200090000" pitchFamily="2" charset="0"/>
              </a:rPr>
              <a:t>benua</a:t>
            </a:r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.</a:t>
            </a:r>
            <a:endParaRPr lang="en-US" sz="20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D5ED9F9-32A9-4090-AB66-BC44F4C17AA6}"/>
              </a:ext>
            </a:extLst>
          </p:cNvPr>
          <p:cNvSpPr txBox="1"/>
          <p:nvPr/>
        </p:nvSpPr>
        <p:spPr>
          <a:xfrm>
            <a:off x="5150283" y="2394908"/>
            <a:ext cx="16737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Indo-Australia,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meliputi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Australia (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tergabung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India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antara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50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sampai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55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juta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tahun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lalu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)-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benua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.</a:t>
            </a:r>
            <a:endParaRPr lang="en-US" sz="16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D69F6FD-283F-4E1A-8F7D-CBB33E508602}"/>
              </a:ext>
            </a:extLst>
          </p:cNvPr>
          <p:cNvSpPr txBox="1"/>
          <p:nvPr/>
        </p:nvSpPr>
        <p:spPr>
          <a:xfrm>
            <a:off x="7474461" y="2356837"/>
            <a:ext cx="167377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fi-FI" sz="2000" dirty="0">
                <a:latin typeface="MV Boli" panose="02000500030200090000" pitchFamily="2" charset="0"/>
                <a:cs typeface="MV Boli" panose="02000500030200090000" pitchFamily="2" charset="0"/>
              </a:rPr>
              <a:t>Lempeng Eurasia, meliputi Asia dan Eropa - Lempeng benua.</a:t>
            </a:r>
            <a:endParaRPr lang="en-US" sz="20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F99C44F-7E6E-48E2-A90D-28CFDE9D39AE}"/>
              </a:ext>
            </a:extLst>
          </p:cNvPr>
          <p:cNvSpPr txBox="1"/>
          <p:nvPr/>
        </p:nvSpPr>
        <p:spPr>
          <a:xfrm>
            <a:off x="9508876" y="2356836"/>
            <a:ext cx="215148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 Amerika Utara, </a:t>
            </a:r>
            <a:r>
              <a:rPr lang="en-US" sz="2000" dirty="0" err="1">
                <a:latin typeface="MV Boli" panose="02000500030200090000" pitchFamily="2" charset="0"/>
                <a:cs typeface="MV Boli" panose="02000500030200090000" pitchFamily="2" charset="0"/>
              </a:rPr>
              <a:t>meliputi</a:t>
            </a:r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 Amerika Utara </a:t>
            </a:r>
            <a:r>
              <a:rPr lang="en-US" sz="200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 Siberia </a:t>
            </a:r>
            <a:r>
              <a:rPr lang="en-US" sz="2000" dirty="0" err="1">
                <a:latin typeface="MV Boli" panose="02000500030200090000" pitchFamily="2" charset="0"/>
                <a:cs typeface="MV Boli" panose="02000500030200090000" pitchFamily="2" charset="0"/>
              </a:rPr>
              <a:t>timur</a:t>
            </a:r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2000" dirty="0" err="1">
                <a:latin typeface="MV Boli" panose="02000500030200090000" pitchFamily="2" charset="0"/>
                <a:cs typeface="MV Boli" panose="02000500030200090000" pitchFamily="2" charset="0"/>
              </a:rPr>
              <a:t>laut</a:t>
            </a:r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 - </a:t>
            </a:r>
            <a:r>
              <a:rPr lang="en-US" sz="20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2000" dirty="0" err="1">
                <a:latin typeface="MV Boli" panose="02000500030200090000" pitchFamily="2" charset="0"/>
                <a:cs typeface="MV Boli" panose="02000500030200090000" pitchFamily="2" charset="0"/>
              </a:rPr>
              <a:t>benua</a:t>
            </a:r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.</a:t>
            </a:r>
            <a:endParaRPr lang="en-US" sz="20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344F5C3E-78DB-4E78-9BA7-A47905F97554}"/>
              </a:ext>
            </a:extLst>
          </p:cNvPr>
          <p:cNvSpPr/>
          <p:nvPr/>
        </p:nvSpPr>
        <p:spPr>
          <a:xfrm>
            <a:off x="-26727" y="-8600"/>
            <a:ext cx="4633264" cy="1854228"/>
          </a:xfrm>
          <a:custGeom>
            <a:avLst/>
            <a:gdLst>
              <a:gd name="connsiteX0" fmla="*/ 0 w 4223008"/>
              <a:gd name="connsiteY0" fmla="*/ 0 h 1690044"/>
              <a:gd name="connsiteX1" fmla="*/ 4223008 w 4223008"/>
              <a:gd name="connsiteY1" fmla="*/ 0 h 1690044"/>
              <a:gd name="connsiteX2" fmla="*/ 4216407 w 4223008"/>
              <a:gd name="connsiteY2" fmla="*/ 49541 h 1690044"/>
              <a:gd name="connsiteX3" fmla="*/ 3942138 w 4223008"/>
              <a:gd name="connsiteY3" fmla="*/ 349999 h 1690044"/>
              <a:gd name="connsiteX4" fmla="*/ 2998709 w 4223008"/>
              <a:gd name="connsiteY4" fmla="*/ 520496 h 1690044"/>
              <a:gd name="connsiteX5" fmla="*/ 2751966 w 4223008"/>
              <a:gd name="connsiteY5" fmla="*/ 1062985 h 1690044"/>
              <a:gd name="connsiteX6" fmla="*/ 2113338 w 4223008"/>
              <a:gd name="connsiteY6" fmla="*/ 1434978 h 1690044"/>
              <a:gd name="connsiteX7" fmla="*/ 1315052 w 4223008"/>
              <a:gd name="connsiteY7" fmla="*/ 1233483 h 1690044"/>
              <a:gd name="connsiteX8" fmla="*/ 429681 w 4223008"/>
              <a:gd name="connsiteY8" fmla="*/ 1682974 h 1690044"/>
              <a:gd name="connsiteX9" fmla="*/ 47533 w 4223008"/>
              <a:gd name="connsiteY9" fmla="*/ 1676752 h 1690044"/>
              <a:gd name="connsiteX10" fmla="*/ 0 w 4223008"/>
              <a:gd name="connsiteY10" fmla="*/ 1668191 h 169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23008" h="1690044">
                <a:moveTo>
                  <a:pt x="0" y="0"/>
                </a:moveTo>
                <a:lnTo>
                  <a:pt x="4223008" y="0"/>
                </a:lnTo>
                <a:lnTo>
                  <a:pt x="4216407" y="49541"/>
                </a:lnTo>
                <a:cubicBezTo>
                  <a:pt x="4184043" y="156253"/>
                  <a:pt x="4063091" y="285417"/>
                  <a:pt x="3942138" y="349999"/>
                </a:cubicBezTo>
                <a:cubicBezTo>
                  <a:pt x="3748614" y="453331"/>
                  <a:pt x="3197071" y="401665"/>
                  <a:pt x="2998709" y="520496"/>
                </a:cubicBezTo>
                <a:cubicBezTo>
                  <a:pt x="2800347" y="639327"/>
                  <a:pt x="2899528" y="910571"/>
                  <a:pt x="2751966" y="1062985"/>
                </a:cubicBezTo>
                <a:cubicBezTo>
                  <a:pt x="2604404" y="1215399"/>
                  <a:pt x="2352824" y="1406561"/>
                  <a:pt x="2113338" y="1434978"/>
                </a:cubicBezTo>
                <a:cubicBezTo>
                  <a:pt x="1873852" y="1463395"/>
                  <a:pt x="1595662" y="1192150"/>
                  <a:pt x="1315052" y="1233483"/>
                </a:cubicBezTo>
                <a:cubicBezTo>
                  <a:pt x="1034443" y="1274815"/>
                  <a:pt x="732062" y="1657141"/>
                  <a:pt x="429681" y="1682974"/>
                </a:cubicBezTo>
                <a:cubicBezTo>
                  <a:pt x="316288" y="1692661"/>
                  <a:pt x="181124" y="1693992"/>
                  <a:pt x="47533" y="1676752"/>
                </a:cubicBezTo>
                <a:lnTo>
                  <a:pt x="0" y="1668191"/>
                </a:lnTo>
                <a:close/>
              </a:path>
            </a:pathLst>
          </a:custGeom>
          <a:solidFill>
            <a:srgbClr val="D0B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186C8D8-ECFC-4BB4-B07C-58CFD3979165}"/>
              </a:ext>
            </a:extLst>
          </p:cNvPr>
          <p:cNvGrpSpPr/>
          <p:nvPr/>
        </p:nvGrpSpPr>
        <p:grpSpPr>
          <a:xfrm>
            <a:off x="1105316" y="449925"/>
            <a:ext cx="1054389" cy="1481626"/>
            <a:chOff x="9340371" y="1200954"/>
            <a:chExt cx="1517798" cy="2132809"/>
          </a:xfrm>
        </p:grpSpPr>
        <p:sp>
          <p:nvSpPr>
            <p:cNvPr id="126" name="Star: 4 Points 125">
              <a:extLst>
                <a:ext uri="{FF2B5EF4-FFF2-40B4-BE49-F238E27FC236}">
                  <a16:creationId xmlns:a16="http://schemas.microsoft.com/office/drawing/2014/main" id="{A9E1D9E3-E439-4E45-935A-6AB5DF18B12C}"/>
                </a:ext>
              </a:extLst>
            </p:cNvPr>
            <p:cNvSpPr/>
            <p:nvPr/>
          </p:nvSpPr>
          <p:spPr>
            <a:xfrm>
              <a:off x="9340371" y="1767725"/>
              <a:ext cx="595085" cy="770507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Star: 4 Points 126">
              <a:extLst>
                <a:ext uri="{FF2B5EF4-FFF2-40B4-BE49-F238E27FC236}">
                  <a16:creationId xmlns:a16="http://schemas.microsoft.com/office/drawing/2014/main" id="{FDB8A0FE-26D5-4389-A3CB-3FFC9C0AA842}"/>
                </a:ext>
              </a:extLst>
            </p:cNvPr>
            <p:cNvSpPr/>
            <p:nvPr/>
          </p:nvSpPr>
          <p:spPr>
            <a:xfrm>
              <a:off x="9883866" y="2563256"/>
              <a:ext cx="595085" cy="770507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Star: 4 Points 127">
              <a:extLst>
                <a:ext uri="{FF2B5EF4-FFF2-40B4-BE49-F238E27FC236}">
                  <a16:creationId xmlns:a16="http://schemas.microsoft.com/office/drawing/2014/main" id="{96EFCDE0-5726-4DD7-9E5B-77209FE10150}"/>
                </a:ext>
              </a:extLst>
            </p:cNvPr>
            <p:cNvSpPr/>
            <p:nvPr/>
          </p:nvSpPr>
          <p:spPr>
            <a:xfrm>
              <a:off x="10007839" y="1200954"/>
              <a:ext cx="850330" cy="1362302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9504898F-63A3-4CD2-8761-BB4C23DA1D0D}"/>
              </a:ext>
            </a:extLst>
          </p:cNvPr>
          <p:cNvGrpSpPr/>
          <p:nvPr/>
        </p:nvGrpSpPr>
        <p:grpSpPr>
          <a:xfrm>
            <a:off x="2315296" y="226056"/>
            <a:ext cx="1044633" cy="1426328"/>
            <a:chOff x="9150308" y="1638231"/>
            <a:chExt cx="1503754" cy="2053206"/>
          </a:xfrm>
        </p:grpSpPr>
        <p:sp>
          <p:nvSpPr>
            <p:cNvPr id="130" name="Star: 4 Points 129">
              <a:extLst>
                <a:ext uri="{FF2B5EF4-FFF2-40B4-BE49-F238E27FC236}">
                  <a16:creationId xmlns:a16="http://schemas.microsoft.com/office/drawing/2014/main" id="{2A80E96A-2E83-4563-8A45-B4DD0DD64F44}"/>
                </a:ext>
              </a:extLst>
            </p:cNvPr>
            <p:cNvSpPr/>
            <p:nvPr/>
          </p:nvSpPr>
          <p:spPr>
            <a:xfrm>
              <a:off x="9694098" y="1638231"/>
              <a:ext cx="595085" cy="770508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Star: 4 Points 130">
              <a:extLst>
                <a:ext uri="{FF2B5EF4-FFF2-40B4-BE49-F238E27FC236}">
                  <a16:creationId xmlns:a16="http://schemas.microsoft.com/office/drawing/2014/main" id="{2B689DDB-FB0B-414F-8B90-2C0692790F65}"/>
                </a:ext>
              </a:extLst>
            </p:cNvPr>
            <p:cNvSpPr/>
            <p:nvPr/>
          </p:nvSpPr>
          <p:spPr>
            <a:xfrm>
              <a:off x="10256969" y="2669059"/>
              <a:ext cx="397093" cy="514149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Star: 4 Points 131">
              <a:extLst>
                <a:ext uri="{FF2B5EF4-FFF2-40B4-BE49-F238E27FC236}">
                  <a16:creationId xmlns:a16="http://schemas.microsoft.com/office/drawing/2014/main" id="{CCD0077B-5A78-4F9F-927C-7DFFB287E617}"/>
                </a:ext>
              </a:extLst>
            </p:cNvPr>
            <p:cNvSpPr/>
            <p:nvPr/>
          </p:nvSpPr>
          <p:spPr>
            <a:xfrm>
              <a:off x="9150308" y="2329136"/>
              <a:ext cx="850330" cy="1362301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02BD5257-0D15-4610-B9C5-1F9BA0BD43B3}"/>
              </a:ext>
            </a:extLst>
          </p:cNvPr>
          <p:cNvSpPr/>
          <p:nvPr/>
        </p:nvSpPr>
        <p:spPr>
          <a:xfrm>
            <a:off x="8037551" y="5285812"/>
            <a:ext cx="4194628" cy="1580787"/>
          </a:xfrm>
          <a:custGeom>
            <a:avLst/>
            <a:gdLst>
              <a:gd name="connsiteX0" fmla="*/ 0 w 4194628"/>
              <a:gd name="connsiteY0" fmla="*/ 1551759 h 1580787"/>
              <a:gd name="connsiteX1" fmla="*/ 1320800 w 4194628"/>
              <a:gd name="connsiteY1" fmla="*/ 651873 h 1580787"/>
              <a:gd name="connsiteX2" fmla="*/ 2757714 w 4194628"/>
              <a:gd name="connsiteY2" fmla="*/ 709930 h 1580787"/>
              <a:gd name="connsiteX3" fmla="*/ 3338286 w 4194628"/>
              <a:gd name="connsiteY3" fmla="*/ 361587 h 1580787"/>
              <a:gd name="connsiteX4" fmla="*/ 4194628 w 4194628"/>
              <a:gd name="connsiteY4" fmla="*/ 56787 h 1580787"/>
              <a:gd name="connsiteX5" fmla="*/ 4151086 w 4194628"/>
              <a:gd name="connsiteY5" fmla="*/ 1580787 h 1580787"/>
              <a:gd name="connsiteX6" fmla="*/ 0 w 4194628"/>
              <a:gd name="connsiteY6" fmla="*/ 1551759 h 158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4628" h="1580787">
                <a:moveTo>
                  <a:pt x="0" y="1551759"/>
                </a:moveTo>
                <a:cubicBezTo>
                  <a:pt x="430590" y="1171968"/>
                  <a:pt x="861181" y="792178"/>
                  <a:pt x="1320800" y="651873"/>
                </a:cubicBezTo>
                <a:cubicBezTo>
                  <a:pt x="1780419" y="511568"/>
                  <a:pt x="2421466" y="758311"/>
                  <a:pt x="2757714" y="709930"/>
                </a:cubicBezTo>
                <a:cubicBezTo>
                  <a:pt x="3093962" y="661549"/>
                  <a:pt x="3098800" y="470444"/>
                  <a:pt x="3338286" y="361587"/>
                </a:cubicBezTo>
                <a:cubicBezTo>
                  <a:pt x="3577772" y="252730"/>
                  <a:pt x="4059161" y="-146413"/>
                  <a:pt x="4194628" y="56787"/>
                </a:cubicBezTo>
                <a:lnTo>
                  <a:pt x="4151086" y="1580787"/>
                </a:lnTo>
                <a:lnTo>
                  <a:pt x="0" y="1551759"/>
                </a:lnTo>
                <a:close/>
              </a:path>
            </a:pathLst>
          </a:custGeom>
          <a:solidFill>
            <a:srgbClr val="D0B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038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601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101"/>
                            </p:stCondLst>
                            <p:childTnLst>
                              <p:par>
                                <p:cTn id="3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601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101"/>
                            </p:stCondLst>
                            <p:childTnLst>
                              <p:par>
                                <p:cTn id="42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01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101"/>
                            </p:stCondLst>
                            <p:childTnLst>
                              <p:par>
                                <p:cTn id="50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601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101"/>
                            </p:stCondLst>
                            <p:childTnLst>
                              <p:par>
                                <p:cTn id="58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601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101"/>
                            </p:stCondLst>
                            <p:childTnLst>
                              <p:par>
                                <p:cTn id="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/>
      <p:bldP spid="117" grpId="0"/>
      <p:bldP spid="118" grpId="0"/>
      <p:bldP spid="119" grpId="0"/>
      <p:bldP spid="120" grpId="0"/>
      <p:bldP spid="121" grpId="0"/>
      <p:bldP spid="124" grpId="0" animBg="1"/>
      <p:bldP spid="15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2D42BBD-D931-458B-82BE-D81ABFE63008}"/>
              </a:ext>
            </a:extLst>
          </p:cNvPr>
          <p:cNvGrpSpPr/>
          <p:nvPr/>
        </p:nvGrpSpPr>
        <p:grpSpPr>
          <a:xfrm>
            <a:off x="564524" y="518473"/>
            <a:ext cx="11062952" cy="5821053"/>
            <a:chOff x="564524" y="518473"/>
            <a:chExt cx="11062952" cy="582105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7524550-C516-4108-AD44-C5EF09CFD363}"/>
                </a:ext>
              </a:extLst>
            </p:cNvPr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2030D9A-A3E7-4DAE-9D51-051DBCFD85C0}"/>
                </a:ext>
              </a:extLst>
            </p:cNvPr>
            <p:cNvGrpSpPr/>
            <p:nvPr/>
          </p:nvGrpSpPr>
          <p:grpSpPr>
            <a:xfrm>
              <a:off x="564524" y="518473"/>
              <a:ext cx="11062952" cy="5821053"/>
              <a:chOff x="564524" y="518473"/>
              <a:chExt cx="11062952" cy="5856896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C12F798B-89AF-47F7-ABED-09E5306CE8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80356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4310971F-2EB7-4721-92BB-883147C314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12221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5B05515-13FF-4490-9856-84511967B7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44087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6FEDA94-848C-40CE-8A49-F08BD4FDA5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75952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831FDD2-CAD8-4529-8AFA-DDA3979ED2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07818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323B0F6-FAC4-4373-9F60-A4A5E9118B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39683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CD2E517-9427-4F8F-BB40-83B0F9162D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71549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D698771-0237-4ED6-9B27-CF5904A78D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03414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78C8EB9-0C80-4513-BB1A-26104E9942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35280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C13B4EA-8202-4832-A99E-4BC1792C68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67145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C09D4A91-D7E9-415C-A1E7-1B8A429949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99011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B1E2C46-C03F-4179-9FC1-261381FD09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30876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C8C0B08-1B0B-4CED-A812-07A19F3138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62742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E61CE92-0365-4F4C-9C6C-8C9B658B2E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94607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AAEEBA5-18E9-4C54-AF9D-47616520D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26473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DD35533B-7290-45F8-B10F-C645C68D41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58338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D7004C3-D3E0-419E-B3A8-48E7E2C28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90204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D45011C1-A63C-4369-8E4A-7099F81EA5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622069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0E515C0A-62E9-4206-BC61-F8136B05B9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061" y="532898"/>
                <a:ext cx="0" cy="582804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269693C-F13E-4ECA-AF9F-BC12EF3E76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22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F25F668-8FB7-4EA3-8314-EDB68916ED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039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6F6B9E2-61C0-410A-9C91-3B5582715A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55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4445B9FA-510A-437F-9B65-85CCA3DD71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472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2C3AC65-0E38-453A-89A0-D14673B5C6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689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D29BC36-1BCA-4699-89D0-907B39F7E4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905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C499B9C-15A0-4CF2-8884-0E74A3DE87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122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86DA5442-818C-4CBE-BA17-40A5C1901A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38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05828D3-5C26-429C-8842-3354167BEB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555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C7E970DC-E96B-481C-A019-3083362B31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772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890AD52-8F2A-4823-A465-11193F6F5A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988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55832A7-77C2-40B8-84B4-6922F77E23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05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B3DF511-0B76-49BF-A548-62A21DBB16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421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12729CC-10D7-4F5C-A994-89B8CD8445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38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DB4558BE-579C-4FB3-AD6A-09B2B560EE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55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6A1F494-B07D-4960-AAA7-3FF808FC81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071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44C5B19-D457-44EE-9D31-0E216C8A8F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288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A46D87B-1836-4A60-88FF-F28B7E1E86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504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1FEC688-49A0-464A-A023-1CD9B47DA8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21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96134C76-E39F-4F44-B00D-6603B9930F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938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352903B-C4F3-4B64-B179-2328958602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154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C63C11A-AE5E-4487-AFE6-6E74F13EA0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371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B3D3009C-2E32-45B1-831A-08E61080FC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587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4185112A-ACF7-4B65-95C6-4EE7C7A5D0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804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2C6D8939-87E7-4609-8710-F4A1689DB9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21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0B96244D-FB18-4B2E-BDC2-364564386E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237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74C8628-3DD0-4A6C-B1DE-B60E3946B9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54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2AE1E133-A432-4CA9-BEAD-63FCFB30B4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670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249FD51E-3545-4346-93B2-8D7E663CE8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887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4D5D9027-1819-44C5-9A41-9C1C1229EB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104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6C252F0-A719-4781-9EFF-45FD764C36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320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CAE62EE7-931E-4384-975D-D772B05D44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537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538DF45F-B471-4F19-B12B-E60A4A0F58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753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9B9D486-6577-4A0E-B149-9A5EEDB9115D}"/>
              </a:ext>
            </a:extLst>
          </p:cNvPr>
          <p:cNvCxnSpPr>
            <a:cxnSpLocks/>
          </p:cNvCxnSpPr>
          <p:nvPr/>
        </p:nvCxnSpPr>
        <p:spPr>
          <a:xfrm flipH="1">
            <a:off x="6063499" y="711242"/>
            <a:ext cx="32501" cy="3966219"/>
          </a:xfrm>
          <a:prstGeom prst="straightConnector1">
            <a:avLst/>
          </a:prstGeom>
          <a:ln w="57150">
            <a:solidFill>
              <a:srgbClr val="B69779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786C315F-6146-4BD5-B252-4125A74888D2}"/>
              </a:ext>
            </a:extLst>
          </p:cNvPr>
          <p:cNvSpPr txBox="1"/>
          <p:nvPr/>
        </p:nvSpPr>
        <p:spPr>
          <a:xfrm>
            <a:off x="6723262" y="1297872"/>
            <a:ext cx="21659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Header </a:t>
            </a:r>
            <a:r>
              <a:rPr lang="en-US" sz="5400" dirty="0" smtClean="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6</a:t>
            </a:r>
            <a:endParaRPr lang="en-US" sz="5400" dirty="0">
              <a:effectLst>
                <a:outerShdw dist="38100" dir="2700000" algn="tl" rotWithShape="0">
                  <a:srgbClr val="E3B19A"/>
                </a:outerShdw>
              </a:effectLst>
              <a:latin typeface="Amatemora" panose="020005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8D5C1ED-EE99-4892-8E4E-40B781955A38}"/>
              </a:ext>
            </a:extLst>
          </p:cNvPr>
          <p:cNvSpPr txBox="1"/>
          <p:nvPr/>
        </p:nvSpPr>
        <p:spPr>
          <a:xfrm>
            <a:off x="3207067" y="2965609"/>
            <a:ext cx="21467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Header </a:t>
            </a:r>
            <a:r>
              <a:rPr lang="en-US" sz="5400" dirty="0" smtClean="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7</a:t>
            </a:r>
            <a:endParaRPr lang="en-US" sz="5400" dirty="0">
              <a:effectLst>
                <a:outerShdw dist="38100" dir="2700000" algn="tl" rotWithShape="0">
                  <a:srgbClr val="E3B19A"/>
                </a:outerShdw>
              </a:effectLst>
              <a:latin typeface="Amatemora" panose="02000500000000000000" pitchFamily="2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FD00BE3-43A4-45D2-90C3-2D84DC8DBA13}"/>
              </a:ext>
            </a:extLst>
          </p:cNvPr>
          <p:cNvSpPr txBox="1"/>
          <p:nvPr/>
        </p:nvSpPr>
        <p:spPr>
          <a:xfrm>
            <a:off x="6813408" y="4865839"/>
            <a:ext cx="21836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Header 3</a:t>
            </a:r>
            <a:endParaRPr lang="en-US" sz="5400" dirty="0">
              <a:effectLst>
                <a:outerShdw dist="38100" dir="2700000" algn="tl" rotWithShape="0">
                  <a:srgbClr val="E3B19A"/>
                </a:outerShdw>
              </a:effectLst>
              <a:latin typeface="Amatemora" panose="02000500000000000000" pitchFamily="2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91BAA57-A7E3-4BAA-B23A-6694890F1FFC}"/>
              </a:ext>
            </a:extLst>
          </p:cNvPr>
          <p:cNvCxnSpPr>
            <a:cxnSpLocks/>
            <a:stCxn id="77" idx="3"/>
            <a:endCxn id="87" idx="1"/>
          </p:cNvCxnSpPr>
          <p:nvPr/>
        </p:nvCxnSpPr>
        <p:spPr>
          <a:xfrm flipV="1">
            <a:off x="5459604" y="1759537"/>
            <a:ext cx="1263658" cy="9138"/>
          </a:xfrm>
          <a:prstGeom prst="straightConnector1">
            <a:avLst/>
          </a:prstGeom>
          <a:ln w="57150">
            <a:solidFill>
              <a:srgbClr val="B69779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B78C161-9CBF-4E7E-B678-8DFE684EBBBE}"/>
              </a:ext>
            </a:extLst>
          </p:cNvPr>
          <p:cNvCxnSpPr>
            <a:stCxn id="88" idx="3"/>
            <a:endCxn id="78" idx="1"/>
          </p:cNvCxnSpPr>
          <p:nvPr/>
        </p:nvCxnSpPr>
        <p:spPr>
          <a:xfrm>
            <a:off x="5353809" y="3427274"/>
            <a:ext cx="1395335" cy="1725"/>
          </a:xfrm>
          <a:prstGeom prst="line">
            <a:avLst/>
          </a:prstGeom>
          <a:ln w="57150">
            <a:solidFill>
              <a:srgbClr val="B69779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51559925-F555-4C42-AE14-531290CE3D48}"/>
              </a:ext>
            </a:extLst>
          </p:cNvPr>
          <p:cNvSpPr/>
          <p:nvPr/>
        </p:nvSpPr>
        <p:spPr>
          <a:xfrm>
            <a:off x="5969500" y="1635961"/>
            <a:ext cx="236776" cy="2367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EB9DB7CF-FF5D-4C4E-BF95-6CCC94413DEB}"/>
              </a:ext>
            </a:extLst>
          </p:cNvPr>
          <p:cNvSpPr/>
          <p:nvPr/>
        </p:nvSpPr>
        <p:spPr>
          <a:xfrm>
            <a:off x="5961826" y="3297001"/>
            <a:ext cx="236776" cy="2367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FCCF629-2873-44DD-862B-1483687C5B32}"/>
              </a:ext>
            </a:extLst>
          </p:cNvPr>
          <p:cNvGrpSpPr/>
          <p:nvPr/>
        </p:nvGrpSpPr>
        <p:grpSpPr>
          <a:xfrm>
            <a:off x="1417141" y="1115921"/>
            <a:ext cx="4042463" cy="1305508"/>
            <a:chOff x="1417141" y="1115921"/>
            <a:chExt cx="4042463" cy="1305508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17FCEC4-10E2-4C23-A130-C743993DD988}"/>
                </a:ext>
              </a:extLst>
            </p:cNvPr>
            <p:cNvSpPr/>
            <p:nvPr/>
          </p:nvSpPr>
          <p:spPr>
            <a:xfrm>
              <a:off x="1417141" y="1115921"/>
              <a:ext cx="4042463" cy="1305508"/>
            </a:xfrm>
            <a:prstGeom prst="rect">
              <a:avLst/>
            </a:prstGeom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819AD53-34AE-42CD-98C3-C2B84C40DF87}"/>
                </a:ext>
              </a:extLst>
            </p:cNvPr>
            <p:cNvSpPr txBox="1"/>
            <p:nvPr/>
          </p:nvSpPr>
          <p:spPr>
            <a:xfrm>
              <a:off x="1827918" y="1374498"/>
              <a:ext cx="35290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dirty="0">
                <a:latin typeface="MV Boli" panose="02000500030200090000" pitchFamily="2" charset="0"/>
                <a:cs typeface="MV Boli" panose="02000500030200090000" pitchFamily="2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3A70E01-E196-4784-B18E-9F8525A1F4CC}"/>
              </a:ext>
            </a:extLst>
          </p:cNvPr>
          <p:cNvGrpSpPr/>
          <p:nvPr/>
        </p:nvGrpSpPr>
        <p:grpSpPr>
          <a:xfrm>
            <a:off x="6749144" y="2776245"/>
            <a:ext cx="4042463" cy="1305508"/>
            <a:chOff x="6749144" y="2776245"/>
            <a:chExt cx="4042463" cy="1305508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497071C-508E-4F6A-B3EB-72A402BB7E8B}"/>
                </a:ext>
              </a:extLst>
            </p:cNvPr>
            <p:cNvSpPr/>
            <p:nvPr/>
          </p:nvSpPr>
          <p:spPr>
            <a:xfrm>
              <a:off x="6749144" y="2776245"/>
              <a:ext cx="4042463" cy="1305508"/>
            </a:xfrm>
            <a:prstGeom prst="rect">
              <a:avLst/>
            </a:prstGeom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4B7EF61-2B8B-496D-825A-07E0C28C02D1}"/>
                </a:ext>
              </a:extLst>
            </p:cNvPr>
            <p:cNvSpPr txBox="1"/>
            <p:nvPr/>
          </p:nvSpPr>
          <p:spPr>
            <a:xfrm>
              <a:off x="6899356" y="3011775"/>
              <a:ext cx="35290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dirty="0">
                <a:latin typeface="MV Boli" panose="02000500030200090000" pitchFamily="2" charset="0"/>
                <a:cs typeface="MV Boli" panose="02000500030200090000" pitchFamily="2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B74B9EE-F6CD-4C09-99F6-FB95AFA0CCD4}"/>
              </a:ext>
            </a:extLst>
          </p:cNvPr>
          <p:cNvGrpSpPr/>
          <p:nvPr/>
        </p:nvGrpSpPr>
        <p:grpSpPr>
          <a:xfrm>
            <a:off x="-4020457" y="4422352"/>
            <a:ext cx="13616221" cy="1718313"/>
            <a:chOff x="1550126" y="4631885"/>
            <a:chExt cx="6495114" cy="1305508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979110E-86B9-44BE-9BD0-80A55880FDCA}"/>
                </a:ext>
              </a:extLst>
            </p:cNvPr>
            <p:cNvSpPr/>
            <p:nvPr/>
          </p:nvSpPr>
          <p:spPr>
            <a:xfrm>
              <a:off x="4002777" y="4631885"/>
              <a:ext cx="4042463" cy="1305508"/>
            </a:xfrm>
            <a:prstGeom prst="rect">
              <a:avLst/>
            </a:prstGeom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5685070-3AF7-4528-A244-CEC7576540BA}"/>
                </a:ext>
              </a:extLst>
            </p:cNvPr>
            <p:cNvSpPr txBox="1"/>
            <p:nvPr/>
          </p:nvSpPr>
          <p:spPr>
            <a:xfrm>
              <a:off x="1550126" y="4970064"/>
              <a:ext cx="35290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dirty="0">
                <a:latin typeface="MV Boli" panose="02000500030200090000" pitchFamily="2" charset="0"/>
                <a:cs typeface="MV Boli" panose="02000500030200090000" pitchFamily="2" charset="0"/>
              </a:endParaRPr>
            </a:p>
          </p:txBody>
        </p:sp>
      </p:grp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FCF67393-0F8F-4FD2-B120-AA28DD56B1A9}"/>
              </a:ext>
            </a:extLst>
          </p:cNvPr>
          <p:cNvSpPr/>
          <p:nvPr/>
        </p:nvSpPr>
        <p:spPr>
          <a:xfrm>
            <a:off x="6631514" y="5438230"/>
            <a:ext cx="5883944" cy="1495145"/>
          </a:xfrm>
          <a:custGeom>
            <a:avLst/>
            <a:gdLst>
              <a:gd name="connsiteX0" fmla="*/ 0 w 5646058"/>
              <a:gd name="connsiteY0" fmla="*/ 1495145 h 1495145"/>
              <a:gd name="connsiteX1" fmla="*/ 478972 w 5646058"/>
              <a:gd name="connsiteY1" fmla="*/ 1146803 h 1495145"/>
              <a:gd name="connsiteX2" fmla="*/ 1132115 w 5646058"/>
              <a:gd name="connsiteY2" fmla="*/ 1190345 h 1495145"/>
              <a:gd name="connsiteX3" fmla="*/ 1538515 w 5646058"/>
              <a:gd name="connsiteY3" fmla="*/ 914574 h 1495145"/>
              <a:gd name="connsiteX4" fmla="*/ 2148115 w 5646058"/>
              <a:gd name="connsiteY4" fmla="*/ 958117 h 1495145"/>
              <a:gd name="connsiteX5" fmla="*/ 2627086 w 5646058"/>
              <a:gd name="connsiteY5" fmla="*/ 667831 h 1495145"/>
              <a:gd name="connsiteX6" fmla="*/ 3077029 w 5646058"/>
              <a:gd name="connsiteY6" fmla="*/ 711374 h 1495145"/>
              <a:gd name="connsiteX7" fmla="*/ 3454400 w 5646058"/>
              <a:gd name="connsiteY7" fmla="*/ 493660 h 1495145"/>
              <a:gd name="connsiteX8" fmla="*/ 3933372 w 5646058"/>
              <a:gd name="connsiteY8" fmla="*/ 580745 h 1495145"/>
              <a:gd name="connsiteX9" fmla="*/ 4325258 w 5646058"/>
              <a:gd name="connsiteY9" fmla="*/ 188860 h 1495145"/>
              <a:gd name="connsiteX10" fmla="*/ 4731658 w 5646058"/>
              <a:gd name="connsiteY10" fmla="*/ 174 h 1495145"/>
              <a:gd name="connsiteX11" fmla="*/ 5196115 w 5646058"/>
              <a:gd name="connsiteY11" fmla="*/ 217888 h 1495145"/>
              <a:gd name="connsiteX12" fmla="*/ 5617029 w 5646058"/>
              <a:gd name="connsiteY12" fmla="*/ 58231 h 1495145"/>
              <a:gd name="connsiteX13" fmla="*/ 5631543 w 5646058"/>
              <a:gd name="connsiteY13" fmla="*/ 1088745 h 1495145"/>
              <a:gd name="connsiteX14" fmla="*/ 5646058 w 5646058"/>
              <a:gd name="connsiteY14" fmla="*/ 1451603 h 1495145"/>
              <a:gd name="connsiteX15" fmla="*/ 0 w 5646058"/>
              <a:gd name="connsiteY15" fmla="*/ 1495145 h 149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646058" h="1495145">
                <a:moveTo>
                  <a:pt x="0" y="1495145"/>
                </a:moveTo>
                <a:cubicBezTo>
                  <a:pt x="145143" y="1346374"/>
                  <a:pt x="290286" y="1197603"/>
                  <a:pt x="478972" y="1146803"/>
                </a:cubicBezTo>
                <a:cubicBezTo>
                  <a:pt x="667658" y="1096003"/>
                  <a:pt x="955524" y="1229050"/>
                  <a:pt x="1132115" y="1190345"/>
                </a:cubicBezTo>
                <a:cubicBezTo>
                  <a:pt x="1308706" y="1151640"/>
                  <a:pt x="1369182" y="953279"/>
                  <a:pt x="1538515" y="914574"/>
                </a:cubicBezTo>
                <a:cubicBezTo>
                  <a:pt x="1707848" y="875869"/>
                  <a:pt x="1966686" y="999241"/>
                  <a:pt x="2148115" y="958117"/>
                </a:cubicBezTo>
                <a:cubicBezTo>
                  <a:pt x="2329544" y="916993"/>
                  <a:pt x="2472267" y="708955"/>
                  <a:pt x="2627086" y="667831"/>
                </a:cubicBezTo>
                <a:cubicBezTo>
                  <a:pt x="2781905" y="626707"/>
                  <a:pt x="2939143" y="740402"/>
                  <a:pt x="3077029" y="711374"/>
                </a:cubicBezTo>
                <a:cubicBezTo>
                  <a:pt x="3214915" y="682346"/>
                  <a:pt x="3311676" y="515431"/>
                  <a:pt x="3454400" y="493660"/>
                </a:cubicBezTo>
                <a:cubicBezTo>
                  <a:pt x="3597124" y="471889"/>
                  <a:pt x="3788229" y="631545"/>
                  <a:pt x="3933372" y="580745"/>
                </a:cubicBezTo>
                <a:cubicBezTo>
                  <a:pt x="4078515" y="529945"/>
                  <a:pt x="4192210" y="285622"/>
                  <a:pt x="4325258" y="188860"/>
                </a:cubicBezTo>
                <a:cubicBezTo>
                  <a:pt x="4458306" y="92098"/>
                  <a:pt x="4586515" y="-4664"/>
                  <a:pt x="4731658" y="174"/>
                </a:cubicBezTo>
                <a:cubicBezTo>
                  <a:pt x="4876801" y="5012"/>
                  <a:pt x="5048553" y="208212"/>
                  <a:pt x="5196115" y="217888"/>
                </a:cubicBezTo>
                <a:cubicBezTo>
                  <a:pt x="5343677" y="227564"/>
                  <a:pt x="5542039" y="-2245"/>
                  <a:pt x="5617029" y="58231"/>
                </a:cubicBezTo>
                <a:lnTo>
                  <a:pt x="5631543" y="1088745"/>
                </a:lnTo>
                <a:lnTo>
                  <a:pt x="5646058" y="1451603"/>
                </a:lnTo>
                <a:lnTo>
                  <a:pt x="0" y="149514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086AB239-2020-4061-BD97-472AC9BC60D9}"/>
              </a:ext>
            </a:extLst>
          </p:cNvPr>
          <p:cNvSpPr/>
          <p:nvPr/>
        </p:nvSpPr>
        <p:spPr>
          <a:xfrm>
            <a:off x="6847098" y="5546039"/>
            <a:ext cx="5646058" cy="1495145"/>
          </a:xfrm>
          <a:custGeom>
            <a:avLst/>
            <a:gdLst>
              <a:gd name="connsiteX0" fmla="*/ 0 w 5646058"/>
              <a:gd name="connsiteY0" fmla="*/ 1495145 h 1495145"/>
              <a:gd name="connsiteX1" fmla="*/ 478972 w 5646058"/>
              <a:gd name="connsiteY1" fmla="*/ 1146803 h 1495145"/>
              <a:gd name="connsiteX2" fmla="*/ 1132115 w 5646058"/>
              <a:gd name="connsiteY2" fmla="*/ 1190345 h 1495145"/>
              <a:gd name="connsiteX3" fmla="*/ 1538515 w 5646058"/>
              <a:gd name="connsiteY3" fmla="*/ 914574 h 1495145"/>
              <a:gd name="connsiteX4" fmla="*/ 2148115 w 5646058"/>
              <a:gd name="connsiteY4" fmla="*/ 958117 h 1495145"/>
              <a:gd name="connsiteX5" fmla="*/ 2627086 w 5646058"/>
              <a:gd name="connsiteY5" fmla="*/ 667831 h 1495145"/>
              <a:gd name="connsiteX6" fmla="*/ 3077029 w 5646058"/>
              <a:gd name="connsiteY6" fmla="*/ 711374 h 1495145"/>
              <a:gd name="connsiteX7" fmla="*/ 3454400 w 5646058"/>
              <a:gd name="connsiteY7" fmla="*/ 493660 h 1495145"/>
              <a:gd name="connsiteX8" fmla="*/ 3933372 w 5646058"/>
              <a:gd name="connsiteY8" fmla="*/ 580745 h 1495145"/>
              <a:gd name="connsiteX9" fmla="*/ 4325258 w 5646058"/>
              <a:gd name="connsiteY9" fmla="*/ 188860 h 1495145"/>
              <a:gd name="connsiteX10" fmla="*/ 4731658 w 5646058"/>
              <a:gd name="connsiteY10" fmla="*/ 174 h 1495145"/>
              <a:gd name="connsiteX11" fmla="*/ 5196115 w 5646058"/>
              <a:gd name="connsiteY11" fmla="*/ 217888 h 1495145"/>
              <a:gd name="connsiteX12" fmla="*/ 5617029 w 5646058"/>
              <a:gd name="connsiteY12" fmla="*/ 58231 h 1495145"/>
              <a:gd name="connsiteX13" fmla="*/ 5631543 w 5646058"/>
              <a:gd name="connsiteY13" fmla="*/ 1088745 h 1495145"/>
              <a:gd name="connsiteX14" fmla="*/ 5646058 w 5646058"/>
              <a:gd name="connsiteY14" fmla="*/ 1451603 h 1495145"/>
              <a:gd name="connsiteX15" fmla="*/ 0 w 5646058"/>
              <a:gd name="connsiteY15" fmla="*/ 1495145 h 149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646058" h="1495145">
                <a:moveTo>
                  <a:pt x="0" y="1495145"/>
                </a:moveTo>
                <a:cubicBezTo>
                  <a:pt x="145143" y="1346374"/>
                  <a:pt x="290286" y="1197603"/>
                  <a:pt x="478972" y="1146803"/>
                </a:cubicBezTo>
                <a:cubicBezTo>
                  <a:pt x="667658" y="1096003"/>
                  <a:pt x="955524" y="1229050"/>
                  <a:pt x="1132115" y="1190345"/>
                </a:cubicBezTo>
                <a:cubicBezTo>
                  <a:pt x="1308706" y="1151640"/>
                  <a:pt x="1369182" y="953279"/>
                  <a:pt x="1538515" y="914574"/>
                </a:cubicBezTo>
                <a:cubicBezTo>
                  <a:pt x="1707848" y="875869"/>
                  <a:pt x="1966686" y="999241"/>
                  <a:pt x="2148115" y="958117"/>
                </a:cubicBezTo>
                <a:cubicBezTo>
                  <a:pt x="2329544" y="916993"/>
                  <a:pt x="2472267" y="708955"/>
                  <a:pt x="2627086" y="667831"/>
                </a:cubicBezTo>
                <a:cubicBezTo>
                  <a:pt x="2781905" y="626707"/>
                  <a:pt x="2939143" y="740402"/>
                  <a:pt x="3077029" y="711374"/>
                </a:cubicBezTo>
                <a:cubicBezTo>
                  <a:pt x="3214915" y="682346"/>
                  <a:pt x="3311676" y="515431"/>
                  <a:pt x="3454400" y="493660"/>
                </a:cubicBezTo>
                <a:cubicBezTo>
                  <a:pt x="3597124" y="471889"/>
                  <a:pt x="3788229" y="631545"/>
                  <a:pt x="3933372" y="580745"/>
                </a:cubicBezTo>
                <a:cubicBezTo>
                  <a:pt x="4078515" y="529945"/>
                  <a:pt x="4192210" y="285622"/>
                  <a:pt x="4325258" y="188860"/>
                </a:cubicBezTo>
                <a:cubicBezTo>
                  <a:pt x="4458306" y="92098"/>
                  <a:pt x="4586515" y="-4664"/>
                  <a:pt x="4731658" y="174"/>
                </a:cubicBezTo>
                <a:cubicBezTo>
                  <a:pt x="4876801" y="5012"/>
                  <a:pt x="5048553" y="208212"/>
                  <a:pt x="5196115" y="217888"/>
                </a:cubicBezTo>
                <a:cubicBezTo>
                  <a:pt x="5343677" y="227564"/>
                  <a:pt x="5542039" y="-2245"/>
                  <a:pt x="5617029" y="58231"/>
                </a:cubicBezTo>
                <a:lnTo>
                  <a:pt x="5631543" y="1088745"/>
                </a:lnTo>
                <a:lnTo>
                  <a:pt x="5646058" y="1451603"/>
                </a:lnTo>
                <a:lnTo>
                  <a:pt x="0" y="14951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5867C508-B4CE-424D-9E25-B97D995076E8}"/>
              </a:ext>
            </a:extLst>
          </p:cNvPr>
          <p:cNvGrpSpPr/>
          <p:nvPr/>
        </p:nvGrpSpPr>
        <p:grpSpPr>
          <a:xfrm>
            <a:off x="9383536" y="-1466138"/>
            <a:ext cx="2566105" cy="3548346"/>
            <a:chOff x="9361484" y="-1793172"/>
            <a:chExt cx="2782727" cy="3511725"/>
          </a:xfrm>
          <a:solidFill>
            <a:schemeClr val="accent6">
              <a:lumMod val="60000"/>
              <a:lumOff val="40000"/>
            </a:schemeClr>
          </a:solidFill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AC1BAABF-43B0-44C9-B23A-DD92C9895ECB}"/>
                </a:ext>
              </a:extLst>
            </p:cNvPr>
            <p:cNvGrpSpPr/>
            <p:nvPr/>
          </p:nvGrpSpPr>
          <p:grpSpPr>
            <a:xfrm>
              <a:off x="9361484" y="-1348026"/>
              <a:ext cx="302735" cy="2636812"/>
              <a:chOff x="10668000" y="6341932"/>
              <a:chExt cx="302735" cy="2636812"/>
            </a:xfrm>
            <a:grpFill/>
          </p:grpSpPr>
          <p:sp>
            <p:nvSpPr>
              <p:cNvPr id="127" name="Star: 5 Points 126">
                <a:extLst>
                  <a:ext uri="{FF2B5EF4-FFF2-40B4-BE49-F238E27FC236}">
                    <a16:creationId xmlns:a16="http://schemas.microsoft.com/office/drawing/2014/main" id="{0D7D786A-969A-41DD-8304-185DE3F7737E}"/>
                  </a:ext>
                </a:extLst>
              </p:cNvPr>
              <p:cNvSpPr/>
              <p:nvPr/>
            </p:nvSpPr>
            <p:spPr>
              <a:xfrm>
                <a:off x="10668000" y="8676009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382B54DE-9900-4DF7-891C-ACFC9403C245}"/>
                  </a:ext>
                </a:extLst>
              </p:cNvPr>
              <p:cNvCxnSpPr>
                <a:cxnSpLocks/>
                <a:stCxn id="127" idx="0"/>
              </p:cNvCxnSpPr>
              <p:nvPr/>
            </p:nvCxnSpPr>
            <p:spPr>
              <a:xfrm flipH="1" flipV="1">
                <a:off x="10800522" y="6341932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1BB0AE49-8A44-4F12-97AE-32A1BFB43695}"/>
                </a:ext>
              </a:extLst>
            </p:cNvPr>
            <p:cNvGrpSpPr/>
            <p:nvPr/>
          </p:nvGrpSpPr>
          <p:grpSpPr>
            <a:xfrm>
              <a:off x="9774816" y="-1793172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25" name="Star: 5 Points 124">
                <a:extLst>
                  <a:ext uri="{FF2B5EF4-FFF2-40B4-BE49-F238E27FC236}">
                    <a16:creationId xmlns:a16="http://schemas.microsoft.com/office/drawing/2014/main" id="{E4C4ACD2-F1DA-4D33-9BC3-5764BF413450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36D26BC5-2916-4FD1-B13D-DDE8D35B8DE4}"/>
                  </a:ext>
                </a:extLst>
              </p:cNvPr>
              <p:cNvCxnSpPr>
                <a:stCxn id="125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B942AAC2-3C61-4F35-B8ED-FCD49AA958F1}"/>
                </a:ext>
              </a:extLst>
            </p:cNvPr>
            <p:cNvGrpSpPr/>
            <p:nvPr/>
          </p:nvGrpSpPr>
          <p:grpSpPr>
            <a:xfrm>
              <a:off x="10188148" y="-923430"/>
              <a:ext cx="302735" cy="2636812"/>
              <a:chOff x="10668000" y="6842620"/>
              <a:chExt cx="302735" cy="2636812"/>
            </a:xfrm>
            <a:grpFill/>
          </p:grpSpPr>
          <p:sp>
            <p:nvSpPr>
              <p:cNvPr id="123" name="Star: 5 Points 122">
                <a:extLst>
                  <a:ext uri="{FF2B5EF4-FFF2-40B4-BE49-F238E27FC236}">
                    <a16:creationId xmlns:a16="http://schemas.microsoft.com/office/drawing/2014/main" id="{A52330F9-565E-42DE-AD6F-DCA647A677C5}"/>
                  </a:ext>
                </a:extLst>
              </p:cNvPr>
              <p:cNvSpPr/>
              <p:nvPr/>
            </p:nvSpPr>
            <p:spPr>
              <a:xfrm>
                <a:off x="10668000" y="9176697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FC004C53-AE96-44E3-A4E0-49A141FE217F}"/>
                  </a:ext>
                </a:extLst>
              </p:cNvPr>
              <p:cNvCxnSpPr>
                <a:stCxn id="123" idx="0"/>
              </p:cNvCxnSpPr>
              <p:nvPr/>
            </p:nvCxnSpPr>
            <p:spPr>
              <a:xfrm flipH="1" flipV="1">
                <a:off x="10800522" y="6842620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CFE4D51E-C1F0-4B06-B82E-90D4AA64119A}"/>
                </a:ext>
              </a:extLst>
            </p:cNvPr>
            <p:cNvGrpSpPr/>
            <p:nvPr/>
          </p:nvGrpSpPr>
          <p:grpSpPr>
            <a:xfrm>
              <a:off x="10601480" y="-1535280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21" name="Star: 5 Points 120">
                <a:extLst>
                  <a:ext uri="{FF2B5EF4-FFF2-40B4-BE49-F238E27FC236}">
                    <a16:creationId xmlns:a16="http://schemas.microsoft.com/office/drawing/2014/main" id="{A43E9598-090E-4CE4-B8BC-DA7DFED3EFC9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4E41CC59-06ED-451C-9C1B-0AE80E28422E}"/>
                  </a:ext>
                </a:extLst>
              </p:cNvPr>
              <p:cNvCxnSpPr>
                <a:stCxn id="121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AE368F3A-E621-467B-91E8-B56E4F588CA4}"/>
                </a:ext>
              </a:extLst>
            </p:cNvPr>
            <p:cNvGrpSpPr/>
            <p:nvPr/>
          </p:nvGrpSpPr>
          <p:grpSpPr>
            <a:xfrm>
              <a:off x="11014812" y="-1244675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19" name="Star: 5 Points 118">
                <a:extLst>
                  <a:ext uri="{FF2B5EF4-FFF2-40B4-BE49-F238E27FC236}">
                    <a16:creationId xmlns:a16="http://schemas.microsoft.com/office/drawing/2014/main" id="{E5A8BE40-C62F-4ACF-A9A6-22A5BDDB3C26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A524864C-7A2D-454B-9251-DFABF362A44C}"/>
                  </a:ext>
                </a:extLst>
              </p:cNvPr>
              <p:cNvCxnSpPr>
                <a:stCxn id="119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33EAA515-5FB4-4884-B2B3-59849E5733C4}"/>
                </a:ext>
              </a:extLst>
            </p:cNvPr>
            <p:cNvGrpSpPr/>
            <p:nvPr/>
          </p:nvGrpSpPr>
          <p:grpSpPr>
            <a:xfrm>
              <a:off x="11428144" y="-1749071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17" name="Star: 5 Points 116">
                <a:extLst>
                  <a:ext uri="{FF2B5EF4-FFF2-40B4-BE49-F238E27FC236}">
                    <a16:creationId xmlns:a16="http://schemas.microsoft.com/office/drawing/2014/main" id="{53566516-98C6-464F-9AFA-4BAB7205D5D6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7AC57FE5-8585-4E9F-9E66-1801BEC0AB08}"/>
                  </a:ext>
                </a:extLst>
              </p:cNvPr>
              <p:cNvCxnSpPr>
                <a:stCxn id="117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A0C6F689-F571-4281-BDAB-0881895BFA28}"/>
                </a:ext>
              </a:extLst>
            </p:cNvPr>
            <p:cNvGrpSpPr/>
            <p:nvPr/>
          </p:nvGrpSpPr>
          <p:grpSpPr>
            <a:xfrm>
              <a:off x="11841476" y="-1535280"/>
              <a:ext cx="302735" cy="3253833"/>
              <a:chOff x="10668000" y="4918616"/>
              <a:chExt cx="302735" cy="3253833"/>
            </a:xfrm>
            <a:grpFill/>
          </p:grpSpPr>
          <p:sp>
            <p:nvSpPr>
              <p:cNvPr id="115" name="Star: 5 Points 114">
                <a:extLst>
                  <a:ext uri="{FF2B5EF4-FFF2-40B4-BE49-F238E27FC236}">
                    <a16:creationId xmlns:a16="http://schemas.microsoft.com/office/drawing/2014/main" id="{552D093F-927B-48A6-8D94-CACF71744756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02DB462B-7632-4CD3-870F-0B184E7A6EF8}"/>
                  </a:ext>
                </a:extLst>
              </p:cNvPr>
              <p:cNvCxnSpPr>
                <a:cxnSpLocks/>
                <a:stCxn id="115" idx="0"/>
              </p:cNvCxnSpPr>
              <p:nvPr/>
            </p:nvCxnSpPr>
            <p:spPr>
              <a:xfrm flipH="1" flipV="1">
                <a:off x="10799139" y="4918616"/>
                <a:ext cx="20229" cy="2951098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id="{5902B49E-9338-45D1-A2EF-7A416B857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871" y="2943572"/>
            <a:ext cx="1192068" cy="16859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44FD9A99-8FCD-499B-9125-E6302757B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82" y="4563999"/>
            <a:ext cx="1123950" cy="16859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A3C08CED-0EB5-457F-ABCC-387B9F2DF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70" y="1092776"/>
            <a:ext cx="1158491" cy="17377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1919180" y="1279463"/>
            <a:ext cx="28649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dirty="0"/>
              <a:t>Lempeng Amerika Selatan, meliputi Amerika Selatan - Lempeng benua.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6996563" y="3062914"/>
            <a:ext cx="37865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/>
              <a:t>Lempeng</a:t>
            </a:r>
            <a:r>
              <a:rPr lang="en-GB" dirty="0"/>
              <a:t> </a:t>
            </a:r>
            <a:r>
              <a:rPr lang="en-GB" dirty="0" err="1"/>
              <a:t>Pasifik</a:t>
            </a:r>
            <a:r>
              <a:rPr lang="en-GB" dirty="0"/>
              <a:t>, </a:t>
            </a:r>
            <a:r>
              <a:rPr lang="en-GB" dirty="0" err="1"/>
              <a:t>meliputi</a:t>
            </a:r>
            <a:r>
              <a:rPr lang="en-GB" dirty="0"/>
              <a:t> </a:t>
            </a:r>
            <a:r>
              <a:rPr lang="en-GB" dirty="0" err="1"/>
              <a:t>Samudera</a:t>
            </a:r>
            <a:r>
              <a:rPr lang="en-GB" dirty="0"/>
              <a:t> </a:t>
            </a:r>
            <a:r>
              <a:rPr lang="en-GB" dirty="0" err="1"/>
              <a:t>Pasifik</a:t>
            </a:r>
            <a:r>
              <a:rPr lang="en-GB" dirty="0"/>
              <a:t> - </a:t>
            </a:r>
            <a:r>
              <a:rPr lang="en-GB" dirty="0" err="1"/>
              <a:t>Lempeng</a:t>
            </a:r>
            <a:r>
              <a:rPr lang="en-GB" dirty="0"/>
              <a:t> </a:t>
            </a:r>
            <a:r>
              <a:rPr lang="en-GB" dirty="0" err="1"/>
              <a:t>samudera</a:t>
            </a:r>
            <a:r>
              <a:rPr lang="en-GB" dirty="0"/>
              <a:t>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63359" y="4390586"/>
            <a:ext cx="848251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200" dirty="0" err="1" smtClean="0"/>
              <a:t>Lempeng-lempeng</a:t>
            </a:r>
            <a:r>
              <a:rPr lang="en-GB" sz="1200" dirty="0" smtClean="0"/>
              <a:t> </a:t>
            </a:r>
            <a:r>
              <a:rPr lang="en-GB" sz="1200" dirty="0" err="1" smtClean="0"/>
              <a:t>penting</a:t>
            </a:r>
            <a:r>
              <a:rPr lang="en-GB" sz="1200" dirty="0" smtClean="0"/>
              <a:t> lain yang </a:t>
            </a:r>
            <a:r>
              <a:rPr lang="en-GB" sz="1200" dirty="0" err="1" smtClean="0"/>
              <a:t>lebih</a:t>
            </a:r>
            <a:r>
              <a:rPr lang="en-GB" sz="1200" dirty="0" smtClean="0"/>
              <a:t> </a:t>
            </a:r>
            <a:r>
              <a:rPr lang="en-GB" sz="1200" dirty="0" err="1" smtClean="0"/>
              <a:t>kecil</a:t>
            </a:r>
            <a:r>
              <a:rPr lang="en-GB" sz="1200" dirty="0" smtClean="0"/>
              <a:t> </a:t>
            </a:r>
            <a:r>
              <a:rPr lang="en-GB" sz="1200" dirty="0" err="1" smtClean="0"/>
              <a:t>mencakup</a:t>
            </a:r>
            <a:r>
              <a:rPr lang="en-GB" sz="1200" dirty="0" smtClean="0"/>
              <a:t> </a:t>
            </a:r>
            <a:r>
              <a:rPr lang="en-GB" sz="1200" dirty="0" err="1" smtClean="0"/>
              <a:t>Lempeng</a:t>
            </a:r>
            <a:r>
              <a:rPr lang="en-GB" sz="1200" dirty="0" smtClean="0"/>
              <a:t> India, </a:t>
            </a:r>
            <a:r>
              <a:rPr lang="en-GB" sz="1200" dirty="0" err="1" smtClean="0"/>
              <a:t>Lempeng</a:t>
            </a:r>
            <a:r>
              <a:rPr lang="en-GB" sz="1200" dirty="0" smtClean="0"/>
              <a:t> Arab, </a:t>
            </a:r>
            <a:r>
              <a:rPr lang="en-GB" sz="1200" dirty="0" err="1" smtClean="0"/>
              <a:t>Lempeng</a:t>
            </a:r>
            <a:r>
              <a:rPr lang="en-GB" sz="1200" dirty="0" smtClean="0"/>
              <a:t> </a:t>
            </a:r>
            <a:r>
              <a:rPr lang="en-GB" sz="1200" dirty="0" err="1" smtClean="0"/>
              <a:t>Karibia</a:t>
            </a:r>
            <a:r>
              <a:rPr lang="en-GB" sz="1200" dirty="0" smtClean="0"/>
              <a:t>, </a:t>
            </a:r>
            <a:r>
              <a:rPr lang="en-GB" sz="1200" dirty="0" err="1" smtClean="0"/>
              <a:t>Lempeng</a:t>
            </a:r>
            <a:r>
              <a:rPr lang="en-GB" sz="1200" dirty="0" smtClean="0"/>
              <a:t> Juan de Fuca, </a:t>
            </a:r>
            <a:r>
              <a:rPr lang="en-GB" sz="1200" dirty="0" err="1" smtClean="0"/>
              <a:t>Lempeng</a:t>
            </a:r>
            <a:r>
              <a:rPr lang="en-GB" sz="1200" dirty="0" smtClean="0"/>
              <a:t> Cocos, </a:t>
            </a:r>
            <a:r>
              <a:rPr lang="en-GB" sz="1200" dirty="0" err="1" smtClean="0"/>
              <a:t>Lempeng</a:t>
            </a:r>
            <a:r>
              <a:rPr lang="en-GB" sz="1200" dirty="0" smtClean="0"/>
              <a:t> Nazca, </a:t>
            </a:r>
            <a:r>
              <a:rPr lang="en-GB" sz="1200" dirty="0" err="1" smtClean="0"/>
              <a:t>Lempeng</a:t>
            </a:r>
            <a:r>
              <a:rPr lang="en-GB" sz="1200" dirty="0" smtClean="0"/>
              <a:t> Filipina, </a:t>
            </a:r>
            <a:r>
              <a:rPr lang="en-GB" sz="1200" dirty="0" err="1" smtClean="0"/>
              <a:t>Lempeng</a:t>
            </a:r>
            <a:r>
              <a:rPr lang="en-GB" sz="1200" dirty="0" smtClean="0"/>
              <a:t> Scotia, </a:t>
            </a:r>
            <a:r>
              <a:rPr lang="en-GB" sz="1200" dirty="0" err="1" smtClean="0"/>
              <a:t>Lempeng</a:t>
            </a:r>
            <a:r>
              <a:rPr lang="en-GB" sz="1200" dirty="0" smtClean="0"/>
              <a:t> </a:t>
            </a:r>
            <a:r>
              <a:rPr lang="en-GB" sz="1200" dirty="0" err="1" smtClean="0"/>
              <a:t>laut</a:t>
            </a:r>
            <a:r>
              <a:rPr lang="en-GB" sz="1200" dirty="0" smtClean="0"/>
              <a:t> </a:t>
            </a:r>
            <a:r>
              <a:rPr lang="en-GB" sz="1200" dirty="0" err="1" smtClean="0"/>
              <a:t>banda</a:t>
            </a:r>
            <a:r>
              <a:rPr lang="en-GB" sz="1200" dirty="0" smtClean="0"/>
              <a:t>, </a:t>
            </a:r>
            <a:r>
              <a:rPr lang="en-GB" sz="1200" dirty="0" err="1" smtClean="0"/>
              <a:t>dan</a:t>
            </a:r>
            <a:r>
              <a:rPr lang="en-GB" sz="1200" dirty="0" smtClean="0"/>
              <a:t> </a:t>
            </a:r>
            <a:r>
              <a:rPr lang="en-GB" sz="1200" dirty="0" err="1" smtClean="0"/>
              <a:t>Lempeng</a:t>
            </a:r>
            <a:r>
              <a:rPr lang="en-GB" sz="1200" dirty="0" smtClean="0"/>
              <a:t> Timor.</a:t>
            </a:r>
          </a:p>
          <a:p>
            <a:pPr algn="just"/>
            <a:endParaRPr lang="en-GB" sz="1200" dirty="0" smtClean="0"/>
          </a:p>
          <a:p>
            <a:pPr algn="just"/>
            <a:r>
              <a:rPr lang="en-GB" sz="1200" dirty="0" err="1" smtClean="0"/>
              <a:t>Pergerakan</a:t>
            </a:r>
            <a:r>
              <a:rPr lang="en-GB" sz="1200" dirty="0" smtClean="0"/>
              <a:t> </a:t>
            </a:r>
            <a:r>
              <a:rPr lang="en-GB" sz="1200" dirty="0" err="1" smtClean="0"/>
              <a:t>lempeng</a:t>
            </a:r>
            <a:r>
              <a:rPr lang="en-GB" sz="1200" dirty="0" smtClean="0"/>
              <a:t> </a:t>
            </a:r>
            <a:r>
              <a:rPr lang="en-GB" sz="1200" dirty="0" err="1" smtClean="0"/>
              <a:t>telah</a:t>
            </a:r>
            <a:r>
              <a:rPr lang="en-GB" sz="1200" dirty="0" smtClean="0"/>
              <a:t> </a:t>
            </a:r>
            <a:r>
              <a:rPr lang="en-GB" sz="1200" dirty="0" err="1" smtClean="0"/>
              <a:t>menyebabkan</a:t>
            </a:r>
            <a:r>
              <a:rPr lang="en-GB" sz="1200" dirty="0" smtClean="0"/>
              <a:t> </a:t>
            </a:r>
            <a:r>
              <a:rPr lang="en-GB" sz="1200" dirty="0" err="1" smtClean="0"/>
              <a:t>pembentukan</a:t>
            </a:r>
            <a:r>
              <a:rPr lang="en-GB" sz="1200" dirty="0" smtClean="0"/>
              <a:t> </a:t>
            </a:r>
            <a:r>
              <a:rPr lang="en-GB" sz="1200" dirty="0" err="1" smtClean="0"/>
              <a:t>dan</a:t>
            </a:r>
            <a:r>
              <a:rPr lang="en-GB" sz="1200" dirty="0" smtClean="0"/>
              <a:t> </a:t>
            </a:r>
            <a:r>
              <a:rPr lang="en-GB" sz="1200" dirty="0" err="1" smtClean="0"/>
              <a:t>pemecahan</a:t>
            </a:r>
            <a:r>
              <a:rPr lang="en-GB" sz="1200" dirty="0" smtClean="0"/>
              <a:t> </a:t>
            </a:r>
            <a:r>
              <a:rPr lang="en-GB" sz="1200" dirty="0" err="1" smtClean="0"/>
              <a:t>benua</a:t>
            </a:r>
            <a:r>
              <a:rPr lang="en-GB" sz="1200" dirty="0" smtClean="0"/>
              <a:t> </a:t>
            </a:r>
            <a:r>
              <a:rPr lang="en-GB" sz="1200" dirty="0" err="1" smtClean="0"/>
              <a:t>seiring</a:t>
            </a:r>
            <a:r>
              <a:rPr lang="en-GB" sz="1200" dirty="0" smtClean="0"/>
              <a:t> </a:t>
            </a:r>
            <a:r>
              <a:rPr lang="en-GB" sz="1200" dirty="0" err="1" smtClean="0"/>
              <a:t>berjalannya</a:t>
            </a:r>
            <a:r>
              <a:rPr lang="en-GB" sz="1200" dirty="0" smtClean="0"/>
              <a:t> </a:t>
            </a:r>
            <a:r>
              <a:rPr lang="en-GB" sz="1200" dirty="0" err="1" smtClean="0"/>
              <a:t>waktu</a:t>
            </a:r>
            <a:r>
              <a:rPr lang="en-GB" sz="1200" dirty="0" smtClean="0"/>
              <a:t>, </a:t>
            </a:r>
            <a:r>
              <a:rPr lang="en-GB" sz="1200" dirty="0" err="1" smtClean="0"/>
              <a:t>termasuk</a:t>
            </a:r>
            <a:r>
              <a:rPr lang="en-GB" sz="1200" dirty="0" smtClean="0"/>
              <a:t> </a:t>
            </a:r>
            <a:r>
              <a:rPr lang="en-GB" sz="1200" dirty="0" err="1" smtClean="0"/>
              <a:t>juga</a:t>
            </a:r>
            <a:r>
              <a:rPr lang="en-GB" sz="1200" dirty="0" smtClean="0"/>
              <a:t> </a:t>
            </a:r>
            <a:r>
              <a:rPr lang="en-GB" sz="1200" dirty="0" err="1" smtClean="0"/>
              <a:t>pembentukan</a:t>
            </a:r>
            <a:r>
              <a:rPr lang="en-GB" sz="1200" dirty="0" smtClean="0"/>
              <a:t> </a:t>
            </a:r>
            <a:r>
              <a:rPr lang="en-GB" sz="1200" dirty="0" err="1" smtClean="0"/>
              <a:t>superkontinen</a:t>
            </a:r>
            <a:r>
              <a:rPr lang="en-GB" sz="1200" dirty="0" smtClean="0"/>
              <a:t> yang </a:t>
            </a:r>
            <a:r>
              <a:rPr lang="en-GB" sz="1200" dirty="0" err="1" smtClean="0"/>
              <a:t>mencakup</a:t>
            </a:r>
            <a:r>
              <a:rPr lang="en-GB" sz="1200" dirty="0" smtClean="0"/>
              <a:t> </a:t>
            </a:r>
            <a:r>
              <a:rPr lang="en-GB" sz="1200" dirty="0" err="1" smtClean="0"/>
              <a:t>hampir</a:t>
            </a:r>
            <a:r>
              <a:rPr lang="en-GB" sz="1200" dirty="0" smtClean="0"/>
              <a:t> </a:t>
            </a:r>
            <a:r>
              <a:rPr lang="en-GB" sz="1200" dirty="0" err="1" smtClean="0"/>
              <a:t>semua</a:t>
            </a:r>
            <a:r>
              <a:rPr lang="en-GB" sz="1200" dirty="0" smtClean="0"/>
              <a:t> </a:t>
            </a:r>
            <a:r>
              <a:rPr lang="en-GB" sz="1200" dirty="0" err="1" smtClean="0"/>
              <a:t>atau</a:t>
            </a:r>
            <a:r>
              <a:rPr lang="en-GB" sz="1200" dirty="0" smtClean="0"/>
              <a:t> </a:t>
            </a:r>
            <a:r>
              <a:rPr lang="en-GB" sz="1200" dirty="0" err="1" smtClean="0"/>
              <a:t>semua</a:t>
            </a:r>
            <a:r>
              <a:rPr lang="en-GB" sz="1200" dirty="0" smtClean="0"/>
              <a:t> </a:t>
            </a:r>
            <a:r>
              <a:rPr lang="en-GB" sz="1200" dirty="0" err="1" smtClean="0"/>
              <a:t>benua</a:t>
            </a:r>
            <a:r>
              <a:rPr lang="en-GB" sz="1200" dirty="0" smtClean="0"/>
              <a:t>. </a:t>
            </a:r>
            <a:r>
              <a:rPr lang="en-GB" sz="1200" dirty="0" err="1" smtClean="0"/>
              <a:t>Superkontinen</a:t>
            </a:r>
            <a:r>
              <a:rPr lang="en-GB" sz="1200" dirty="0" smtClean="0"/>
              <a:t> </a:t>
            </a:r>
            <a:r>
              <a:rPr lang="en-GB" sz="1200" dirty="0" err="1" smtClean="0"/>
              <a:t>Rodinia</a:t>
            </a:r>
            <a:r>
              <a:rPr lang="en-GB" sz="1200" dirty="0" smtClean="0"/>
              <a:t> </a:t>
            </a:r>
            <a:r>
              <a:rPr lang="en-GB" sz="1200" dirty="0" err="1" smtClean="0"/>
              <a:t>diperkirakan</a:t>
            </a:r>
            <a:r>
              <a:rPr lang="en-GB" sz="1200" dirty="0" smtClean="0"/>
              <a:t> </a:t>
            </a:r>
            <a:r>
              <a:rPr lang="en-GB" sz="1200" dirty="0" err="1" smtClean="0"/>
              <a:t>terbentuk</a:t>
            </a:r>
            <a:r>
              <a:rPr lang="en-GB" sz="1200" dirty="0" smtClean="0"/>
              <a:t> 1 </a:t>
            </a:r>
            <a:r>
              <a:rPr lang="en-GB" sz="1200" dirty="0" err="1" smtClean="0"/>
              <a:t>miliar</a:t>
            </a:r>
            <a:r>
              <a:rPr lang="en-GB" sz="1200" dirty="0" smtClean="0"/>
              <a:t> </a:t>
            </a:r>
            <a:r>
              <a:rPr lang="en-GB" sz="1200" dirty="0" err="1" smtClean="0"/>
              <a:t>tahun</a:t>
            </a:r>
            <a:r>
              <a:rPr lang="en-GB" sz="1200" dirty="0" smtClean="0"/>
              <a:t> yang </a:t>
            </a:r>
            <a:r>
              <a:rPr lang="en-GB" sz="1200" dirty="0" err="1" smtClean="0"/>
              <a:t>lalu</a:t>
            </a:r>
            <a:r>
              <a:rPr lang="en-GB" sz="1200" dirty="0" smtClean="0"/>
              <a:t> </a:t>
            </a:r>
            <a:r>
              <a:rPr lang="en-GB" sz="1200" dirty="0" err="1" smtClean="0"/>
              <a:t>dan</a:t>
            </a:r>
            <a:r>
              <a:rPr lang="en-GB" sz="1200" dirty="0" smtClean="0"/>
              <a:t> </a:t>
            </a:r>
            <a:r>
              <a:rPr lang="en-GB" sz="1200" dirty="0" err="1" smtClean="0"/>
              <a:t>mencakup</a:t>
            </a:r>
            <a:r>
              <a:rPr lang="en-GB" sz="1200" dirty="0" smtClean="0"/>
              <a:t> </a:t>
            </a:r>
            <a:r>
              <a:rPr lang="en-GB" sz="1200" dirty="0" err="1" smtClean="0"/>
              <a:t>hampir</a:t>
            </a:r>
            <a:r>
              <a:rPr lang="en-GB" sz="1200" dirty="0" smtClean="0"/>
              <a:t> </a:t>
            </a:r>
            <a:r>
              <a:rPr lang="en-GB" sz="1200" dirty="0" err="1" smtClean="0"/>
              <a:t>semua</a:t>
            </a:r>
            <a:r>
              <a:rPr lang="en-GB" sz="1200" dirty="0" smtClean="0"/>
              <a:t> </a:t>
            </a:r>
            <a:r>
              <a:rPr lang="en-GB" sz="1200" dirty="0" err="1" smtClean="0"/>
              <a:t>atau</a:t>
            </a:r>
            <a:r>
              <a:rPr lang="en-GB" sz="1200" dirty="0" smtClean="0"/>
              <a:t> </a:t>
            </a:r>
            <a:r>
              <a:rPr lang="en-GB" sz="1200" dirty="0" err="1" smtClean="0"/>
              <a:t>semua</a:t>
            </a:r>
            <a:r>
              <a:rPr lang="en-GB" sz="1200" dirty="0" smtClean="0"/>
              <a:t> </a:t>
            </a:r>
            <a:r>
              <a:rPr lang="en-GB" sz="1200" dirty="0" err="1" smtClean="0"/>
              <a:t>benua</a:t>
            </a:r>
            <a:r>
              <a:rPr lang="en-GB" sz="1200" dirty="0" smtClean="0"/>
              <a:t> di </a:t>
            </a:r>
            <a:r>
              <a:rPr lang="en-GB" sz="1200" dirty="0" err="1" smtClean="0"/>
              <a:t>Bumi</a:t>
            </a:r>
            <a:r>
              <a:rPr lang="en-GB" sz="1200" dirty="0" smtClean="0"/>
              <a:t> </a:t>
            </a:r>
            <a:r>
              <a:rPr lang="en-GB" sz="1200" dirty="0" err="1" smtClean="0"/>
              <a:t>dan</a:t>
            </a:r>
            <a:r>
              <a:rPr lang="en-GB" sz="1200" dirty="0" smtClean="0"/>
              <a:t> </a:t>
            </a:r>
            <a:r>
              <a:rPr lang="en-GB" sz="1200" dirty="0" err="1" smtClean="0"/>
              <a:t>terpecah</a:t>
            </a:r>
            <a:r>
              <a:rPr lang="en-GB" sz="1200" dirty="0" smtClean="0"/>
              <a:t> </a:t>
            </a:r>
            <a:r>
              <a:rPr lang="en-GB" sz="1200" dirty="0" err="1" smtClean="0"/>
              <a:t>menjadi</a:t>
            </a:r>
            <a:r>
              <a:rPr lang="en-GB" sz="1200" dirty="0" smtClean="0"/>
              <a:t> </a:t>
            </a:r>
            <a:r>
              <a:rPr lang="en-GB" sz="1200" dirty="0" err="1" smtClean="0"/>
              <a:t>delapan</a:t>
            </a:r>
            <a:r>
              <a:rPr lang="en-GB" sz="1200" dirty="0" smtClean="0"/>
              <a:t> </a:t>
            </a:r>
            <a:r>
              <a:rPr lang="en-GB" sz="1200" dirty="0" err="1" smtClean="0"/>
              <a:t>benua</a:t>
            </a:r>
            <a:r>
              <a:rPr lang="en-GB" sz="1200" dirty="0" smtClean="0"/>
              <a:t> </a:t>
            </a:r>
            <a:r>
              <a:rPr lang="en-GB" sz="1200" dirty="0" err="1" smtClean="0"/>
              <a:t>sekitar</a:t>
            </a:r>
            <a:r>
              <a:rPr lang="en-GB" sz="1200" dirty="0" smtClean="0"/>
              <a:t> 600 </a:t>
            </a:r>
            <a:r>
              <a:rPr lang="en-GB" sz="1200" dirty="0" err="1" smtClean="0"/>
              <a:t>juta</a:t>
            </a:r>
            <a:r>
              <a:rPr lang="en-GB" sz="1200" dirty="0" smtClean="0"/>
              <a:t> </a:t>
            </a:r>
            <a:r>
              <a:rPr lang="en-GB" sz="1200" dirty="0" err="1" smtClean="0"/>
              <a:t>tahun</a:t>
            </a:r>
            <a:r>
              <a:rPr lang="en-GB" sz="1200" dirty="0" smtClean="0"/>
              <a:t> yang </a:t>
            </a:r>
            <a:r>
              <a:rPr lang="en-GB" sz="1200" dirty="0" err="1" smtClean="0"/>
              <a:t>lalu</a:t>
            </a:r>
            <a:r>
              <a:rPr lang="en-GB" sz="1200" dirty="0" smtClean="0"/>
              <a:t>. </a:t>
            </a:r>
            <a:r>
              <a:rPr lang="en-GB" sz="1200" dirty="0" err="1" smtClean="0"/>
              <a:t>Delapan</a:t>
            </a:r>
            <a:r>
              <a:rPr lang="en-GB" sz="1200" dirty="0" smtClean="0"/>
              <a:t> </a:t>
            </a:r>
            <a:r>
              <a:rPr lang="en-GB" sz="1200" dirty="0" err="1" smtClean="0"/>
              <a:t>benua</a:t>
            </a:r>
            <a:r>
              <a:rPr lang="en-GB" sz="1200" dirty="0" smtClean="0"/>
              <a:t> </a:t>
            </a:r>
            <a:r>
              <a:rPr lang="en-GB" sz="1200" dirty="0" err="1" smtClean="0"/>
              <a:t>ini</a:t>
            </a:r>
            <a:r>
              <a:rPr lang="en-GB" sz="1200" dirty="0" smtClean="0"/>
              <a:t> </a:t>
            </a:r>
            <a:r>
              <a:rPr lang="en-GB" sz="1200" dirty="0" err="1" smtClean="0"/>
              <a:t>selanjutnya</a:t>
            </a:r>
            <a:r>
              <a:rPr lang="en-GB" sz="1200" dirty="0" smtClean="0"/>
              <a:t> </a:t>
            </a:r>
            <a:r>
              <a:rPr lang="en-GB" sz="1200" dirty="0" err="1" smtClean="0"/>
              <a:t>tersusun</a:t>
            </a:r>
            <a:r>
              <a:rPr lang="en-GB" sz="1200" dirty="0" smtClean="0"/>
              <a:t> </a:t>
            </a:r>
            <a:r>
              <a:rPr lang="en-GB" sz="1200" dirty="0" err="1" smtClean="0"/>
              <a:t>kembali</a:t>
            </a:r>
            <a:r>
              <a:rPr lang="en-GB" sz="1200" dirty="0" smtClean="0"/>
              <a:t> </a:t>
            </a:r>
            <a:r>
              <a:rPr lang="en-GB" sz="1200" dirty="0" err="1" smtClean="0"/>
              <a:t>menjadi</a:t>
            </a:r>
            <a:r>
              <a:rPr lang="en-GB" sz="1200" dirty="0" smtClean="0"/>
              <a:t> </a:t>
            </a:r>
            <a:r>
              <a:rPr lang="en-GB" sz="1200" dirty="0" err="1" smtClean="0"/>
              <a:t>superkontinen</a:t>
            </a:r>
            <a:r>
              <a:rPr lang="en-GB" sz="1200" dirty="0" smtClean="0"/>
              <a:t> lain yang </a:t>
            </a:r>
            <a:r>
              <a:rPr lang="en-GB" sz="1200" dirty="0" err="1" smtClean="0"/>
              <a:t>disebut</a:t>
            </a:r>
            <a:r>
              <a:rPr lang="en-GB" sz="1200" dirty="0" smtClean="0"/>
              <a:t> Pangaea yang </a:t>
            </a:r>
            <a:r>
              <a:rPr lang="en-GB" sz="1200" dirty="0" err="1" smtClean="0"/>
              <a:t>pada</a:t>
            </a:r>
            <a:r>
              <a:rPr lang="en-GB" sz="1200" dirty="0" smtClean="0"/>
              <a:t> </a:t>
            </a:r>
            <a:r>
              <a:rPr lang="en-GB" sz="1200" dirty="0" err="1" smtClean="0"/>
              <a:t>akhirnya</a:t>
            </a:r>
            <a:r>
              <a:rPr lang="en-GB" sz="1200" dirty="0" smtClean="0"/>
              <a:t> </a:t>
            </a:r>
            <a:r>
              <a:rPr lang="en-GB" sz="1200" dirty="0" err="1" smtClean="0"/>
              <a:t>juga</a:t>
            </a:r>
            <a:r>
              <a:rPr lang="en-GB" sz="1200" dirty="0" smtClean="0"/>
              <a:t> </a:t>
            </a:r>
            <a:r>
              <a:rPr lang="en-GB" sz="1200" dirty="0" err="1" smtClean="0"/>
              <a:t>terpecah</a:t>
            </a:r>
            <a:r>
              <a:rPr lang="en-GB" sz="1200" dirty="0" smtClean="0"/>
              <a:t> </a:t>
            </a:r>
            <a:r>
              <a:rPr lang="en-GB" sz="1200" dirty="0" err="1" smtClean="0"/>
              <a:t>menjadi</a:t>
            </a:r>
            <a:r>
              <a:rPr lang="en-GB" sz="1200" dirty="0" smtClean="0"/>
              <a:t> Laurasia (yang </a:t>
            </a:r>
            <a:r>
              <a:rPr lang="en-GB" sz="1200" dirty="0" err="1" smtClean="0"/>
              <a:t>menjadi</a:t>
            </a:r>
            <a:r>
              <a:rPr lang="en-GB" sz="1200" dirty="0" smtClean="0"/>
              <a:t> Amerika Utara </a:t>
            </a:r>
            <a:r>
              <a:rPr lang="en-GB" sz="1200" dirty="0" err="1" smtClean="0"/>
              <a:t>dan</a:t>
            </a:r>
            <a:r>
              <a:rPr lang="en-GB" sz="1200" dirty="0" smtClean="0"/>
              <a:t> Eurasia), </a:t>
            </a:r>
            <a:r>
              <a:rPr lang="en-GB" sz="1200" dirty="0" err="1" smtClean="0"/>
              <a:t>dan</a:t>
            </a:r>
            <a:r>
              <a:rPr lang="en-GB" sz="1200" dirty="0" smtClean="0"/>
              <a:t> </a:t>
            </a:r>
            <a:r>
              <a:rPr lang="en-GB" sz="1200" dirty="0" err="1" smtClean="0"/>
              <a:t>Gondwana</a:t>
            </a:r>
            <a:r>
              <a:rPr lang="en-GB" sz="1200" dirty="0" smtClean="0"/>
              <a:t> (yang </a:t>
            </a:r>
            <a:r>
              <a:rPr lang="en-GB" sz="1200" dirty="0" err="1" smtClean="0"/>
              <a:t>menjadi</a:t>
            </a:r>
            <a:r>
              <a:rPr lang="en-GB" sz="1200" dirty="0" smtClean="0"/>
              <a:t> </a:t>
            </a:r>
            <a:r>
              <a:rPr lang="en-GB" sz="1200" dirty="0" err="1" smtClean="0"/>
              <a:t>benua</a:t>
            </a:r>
            <a:r>
              <a:rPr lang="en-GB" sz="1200" dirty="0" smtClean="0"/>
              <a:t> </a:t>
            </a:r>
            <a:r>
              <a:rPr lang="en-GB" sz="1200" dirty="0" err="1" smtClean="0"/>
              <a:t>sisanya</a:t>
            </a:r>
            <a:r>
              <a:rPr lang="en-GB" sz="1200" dirty="0" smtClean="0"/>
              <a:t>).[</a:t>
            </a:r>
            <a:r>
              <a:rPr lang="en-GB" sz="1200" dirty="0" err="1" smtClean="0"/>
              <a:t>butuh</a:t>
            </a:r>
            <a:r>
              <a:rPr lang="en-GB" sz="1200" dirty="0" smtClean="0"/>
              <a:t> </a:t>
            </a:r>
            <a:r>
              <a:rPr lang="en-GB" sz="1200" dirty="0" err="1" smtClean="0"/>
              <a:t>rujukan</a:t>
            </a:r>
            <a:r>
              <a:rPr lang="en-GB" sz="1200" dirty="0" smtClean="0"/>
              <a:t>]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2694382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0"/>
                            </p:stCondLst>
                            <p:childTnLst>
                              <p:par>
                                <p:cTn id="7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500"/>
                            </p:stCondLst>
                            <p:childTnLst>
                              <p:par>
                                <p:cTn id="8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88" grpId="0"/>
      <p:bldP spid="89" grpId="0"/>
      <p:bldP spid="97" grpId="0" animBg="1"/>
      <p:bldP spid="9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C4182CD-1924-44B0-B13D-47D3591498F3}"/>
              </a:ext>
            </a:extLst>
          </p:cNvPr>
          <p:cNvGrpSpPr/>
          <p:nvPr/>
        </p:nvGrpSpPr>
        <p:grpSpPr>
          <a:xfrm>
            <a:off x="564524" y="518473"/>
            <a:ext cx="11062952" cy="5821053"/>
            <a:chOff x="564524" y="518473"/>
            <a:chExt cx="11062952" cy="5821053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8D093497-6FD1-4157-8781-D20A5F33CA9E}"/>
                </a:ext>
              </a:extLst>
            </p:cNvPr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4B77377-E27E-4569-82C6-5538B9BE3D07}"/>
                </a:ext>
              </a:extLst>
            </p:cNvPr>
            <p:cNvGrpSpPr/>
            <p:nvPr/>
          </p:nvGrpSpPr>
          <p:grpSpPr>
            <a:xfrm>
              <a:off x="564524" y="518473"/>
              <a:ext cx="11062952" cy="5821053"/>
              <a:chOff x="564524" y="518473"/>
              <a:chExt cx="11062952" cy="5856896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640B5EF-C2F4-4627-B363-479E61E5F6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80356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35838F5-F7BD-475F-B1A4-1FEC61C909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12221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AB0CFB91-B804-41EF-8107-74D9109257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44087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62890B7-9522-42AC-88D9-355C252D62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75952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AB73842-D60D-4D08-A3AF-797276335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07818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1A624EE-C608-4294-9387-4D0AB998F1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39683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574376BF-DF49-41D0-9B91-26F9434D44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71549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F64674A-CBB3-4371-BDC2-54547F100C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03414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BE80305-3BE9-48D8-AC20-7807CC97A1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35280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EEFFA8AF-69F0-45A1-B4AC-25B95C06D4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67145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8971D54-2AE8-4C71-A991-A601B19963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99011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2411738-D608-48CE-A253-ACC8AE1E9F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30876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AE429D2-4538-4C6C-94D4-2CEA4896EB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62742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6795694-9893-4906-9B0D-2EB0BD3816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94607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38B4294-EE7A-462C-AABB-DCDAC95A24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26473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884706A-0C1B-49FE-9124-2A9D88BF7D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58338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D31BF03-D59A-4F9C-BE1C-771C1B10B4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90204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5234CD4-A561-4782-9B27-EBFB962604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622069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64D39752-6575-44B9-98B4-65AB0B4D17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061" y="532898"/>
                <a:ext cx="0" cy="582804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DB8E492A-60F8-4E06-B3E2-09172257D6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22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F3E6A6B-EFAB-48A0-8AC7-CA8B668CA4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039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C71154F-2C99-43BB-99EE-7858DB28F2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55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4FE386FC-569D-4A7A-8825-516D490B38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472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845AF25-E5DD-475B-A826-81A1AF2BAD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689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1963536D-9124-43D4-B690-D251B0AA7D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905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15D8C304-B490-4844-A7F9-80C9F93A66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122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5DA40058-535E-469F-ACEA-2D67577595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38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CBD3EA5-5823-4FE0-A4F6-AAB44E6644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555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2590A949-1E30-43C2-AAC9-38B056395D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772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05DFA11-3F92-4E2E-B010-995170F786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988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C344F459-7423-424E-99C4-888CF41D56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05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184FD513-5179-4244-A683-86B6E3C4B5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421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AC49F0CB-3E41-4BF1-854E-E4CCEA561E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38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797ADEFB-36CC-40DF-8A8E-6DA6F5B745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55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36F15373-1660-4FDA-BDF8-CFAD70D1EF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071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6DE02A5-1972-447E-A585-4211DB42A2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288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7A3464F8-1247-4A02-859F-ABA61220B8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504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E464B30B-A4F1-45DD-AABE-C498693D7F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21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9BF5713F-853F-4008-BBF3-4B197A61B8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938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EBB321AD-9089-45D3-81DA-E01C3B7096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154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115B2AF6-595A-4E87-9E40-E0BEE37A46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371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E08DD93E-5D09-4988-9237-CDCA8444F6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587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5F25893E-4EB0-43A2-AC4B-5ED9402C67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804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5A0A88B6-E7AD-4F83-97EC-E6B8C98AFD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21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227A0DE8-FE73-4FD6-BDDC-B9DF4F3CA2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237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B85BE1E1-DCBC-4711-B510-2B74EA0792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54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2B203ECC-C3D6-4E7A-B454-9730D71B53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670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195363CC-92D9-49E6-AC7B-C107AFA192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887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24208991-E256-4FCB-BBDE-56095341EE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104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0340DE39-02E5-4F9E-9C20-A0438FD3C6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320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AD19B15A-6E98-4FF2-B90E-C0766624DC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537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4B944D13-7E8D-496D-8DD9-90A3278144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753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" name="AutoShape 2">
            <a:extLst>
              <a:ext uri="{FF2B5EF4-FFF2-40B4-BE49-F238E27FC236}">
                <a16:creationId xmlns:a16="http://schemas.microsoft.com/office/drawing/2014/main" id="{84AC83F4-6BA1-4A23-A651-5145533BB4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CE43E6-6356-4CA8-8B0E-A92BE53D8600}"/>
              </a:ext>
            </a:extLst>
          </p:cNvPr>
          <p:cNvSpPr txBox="1"/>
          <p:nvPr/>
        </p:nvSpPr>
        <p:spPr>
          <a:xfrm>
            <a:off x="3991096" y="2134850"/>
            <a:ext cx="420980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Thank You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8DEDE6-1B45-4EDF-A606-3E3A3589041E}"/>
              </a:ext>
            </a:extLst>
          </p:cNvPr>
          <p:cNvSpPr txBox="1"/>
          <p:nvPr/>
        </p:nvSpPr>
        <p:spPr>
          <a:xfrm>
            <a:off x="2418784" y="4136210"/>
            <a:ext cx="4071949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pc="600" smtClean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   kelompok</a:t>
            </a:r>
            <a:r>
              <a:rPr lang="en-US" sz="4000" spc="600" dirty="0" smtClean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 </a:t>
            </a:r>
            <a:r>
              <a:rPr lang="en-US" sz="4000" spc="600" dirty="0" err="1" smtClean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ipa</a:t>
            </a:r>
            <a:endParaRPr lang="en-US" sz="4000" spc="600" dirty="0">
              <a:solidFill>
                <a:srgbClr val="A4705B"/>
              </a:solidFill>
              <a:effectLst>
                <a:outerShdw dist="38100" dir="2700000" algn="tl" rotWithShape="0">
                  <a:srgbClr val="E3B19A"/>
                </a:outerShdw>
              </a:effectLst>
              <a:latin typeface="Amatic SC" pitchFamily="2" charset="0"/>
            </a:endParaRP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4000" spc="600" dirty="0" err="1" smtClean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Syifa</a:t>
            </a:r>
            <a:endParaRPr lang="en-US" sz="4000" spc="600" dirty="0" smtClean="0">
              <a:solidFill>
                <a:srgbClr val="A4705B"/>
              </a:solidFill>
              <a:effectLst>
                <a:outerShdw dist="38100" dir="2700000" algn="tl" rotWithShape="0">
                  <a:srgbClr val="E3B19A"/>
                </a:outerShdw>
              </a:effectLst>
              <a:latin typeface="Amatic SC" pitchFamily="2" charset="0"/>
            </a:endParaRP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4000" spc="600" dirty="0" err="1" smtClean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nisrina</a:t>
            </a:r>
            <a:endParaRPr lang="en-US" sz="4000" spc="600" dirty="0">
              <a:solidFill>
                <a:srgbClr val="A4705B"/>
              </a:solidFill>
              <a:effectLst>
                <a:outerShdw dist="38100" dir="2700000" algn="tl" rotWithShape="0">
                  <a:srgbClr val="E3B19A"/>
                </a:outerShdw>
              </a:effectLst>
              <a:latin typeface="Amatic SC" pitchFamily="2" charset="0"/>
            </a:endParaRP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en-US" sz="5400" spc="600" dirty="0">
              <a:solidFill>
                <a:srgbClr val="A4705B"/>
              </a:solidFill>
              <a:effectLst>
                <a:outerShdw dist="38100" dir="2700000" algn="tl" rotWithShape="0">
                  <a:srgbClr val="E3B19A"/>
                </a:outerShdw>
              </a:effectLst>
              <a:latin typeface="Amatic SC" pitchFamily="2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32ABBCD-28FF-442A-B2F1-43BB35430FDA}"/>
              </a:ext>
            </a:extLst>
          </p:cNvPr>
          <p:cNvGrpSpPr/>
          <p:nvPr/>
        </p:nvGrpSpPr>
        <p:grpSpPr>
          <a:xfrm>
            <a:off x="2876325" y="1501747"/>
            <a:ext cx="1054385" cy="1481626"/>
            <a:chOff x="9340376" y="1200954"/>
            <a:chExt cx="1517793" cy="2132808"/>
          </a:xfrm>
        </p:grpSpPr>
        <p:sp>
          <p:nvSpPr>
            <p:cNvPr id="19" name="Star: 4 Points 18">
              <a:extLst>
                <a:ext uri="{FF2B5EF4-FFF2-40B4-BE49-F238E27FC236}">
                  <a16:creationId xmlns:a16="http://schemas.microsoft.com/office/drawing/2014/main" id="{32BB0620-D9D5-4081-AEAF-71838F904F22}"/>
                </a:ext>
              </a:extLst>
            </p:cNvPr>
            <p:cNvSpPr/>
            <p:nvPr/>
          </p:nvSpPr>
          <p:spPr>
            <a:xfrm>
              <a:off x="9340376" y="1767725"/>
              <a:ext cx="595086" cy="770507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Star: 4 Points 19">
              <a:extLst>
                <a:ext uri="{FF2B5EF4-FFF2-40B4-BE49-F238E27FC236}">
                  <a16:creationId xmlns:a16="http://schemas.microsoft.com/office/drawing/2014/main" id="{3A33BC86-FBBD-4401-8103-7E9D68F47813}"/>
                </a:ext>
              </a:extLst>
            </p:cNvPr>
            <p:cNvSpPr/>
            <p:nvPr/>
          </p:nvSpPr>
          <p:spPr>
            <a:xfrm>
              <a:off x="9883871" y="2563255"/>
              <a:ext cx="595086" cy="770507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Star: 4 Points 20">
              <a:extLst>
                <a:ext uri="{FF2B5EF4-FFF2-40B4-BE49-F238E27FC236}">
                  <a16:creationId xmlns:a16="http://schemas.microsoft.com/office/drawing/2014/main" id="{510DD7B8-6A3F-4FB2-8A48-6D2708CB69D1}"/>
                </a:ext>
              </a:extLst>
            </p:cNvPr>
            <p:cNvSpPr/>
            <p:nvPr/>
          </p:nvSpPr>
          <p:spPr>
            <a:xfrm>
              <a:off x="10007839" y="1200954"/>
              <a:ext cx="850330" cy="1362302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92B3446-E8B8-46FA-BF4F-51EBAF87C0AC}"/>
              </a:ext>
            </a:extLst>
          </p:cNvPr>
          <p:cNvSpPr/>
          <p:nvPr/>
        </p:nvSpPr>
        <p:spPr>
          <a:xfrm>
            <a:off x="-588383" y="-350492"/>
            <a:ext cx="4884612" cy="2747382"/>
          </a:xfrm>
          <a:custGeom>
            <a:avLst/>
            <a:gdLst>
              <a:gd name="connsiteX0" fmla="*/ 327126 w 4884612"/>
              <a:gd name="connsiteY0" fmla="*/ 2542149 h 2747382"/>
              <a:gd name="connsiteX1" fmla="*/ 1357640 w 4884612"/>
              <a:gd name="connsiteY1" fmla="*/ 2556663 h 2747382"/>
              <a:gd name="connsiteX2" fmla="*/ 1894669 w 4884612"/>
              <a:gd name="connsiteY2" fmla="*/ 1947063 h 2747382"/>
              <a:gd name="connsiteX3" fmla="*/ 2707469 w 4884612"/>
              <a:gd name="connsiteY3" fmla="*/ 1801921 h 2747382"/>
              <a:gd name="connsiteX4" fmla="*/ 3505754 w 4884612"/>
              <a:gd name="connsiteY4" fmla="*/ 1540663 h 2747382"/>
              <a:gd name="connsiteX5" fmla="*/ 3694440 w 4884612"/>
              <a:gd name="connsiteY5" fmla="*/ 829463 h 2747382"/>
              <a:gd name="connsiteX6" fmla="*/ 3694440 w 4884612"/>
              <a:gd name="connsiteY6" fmla="*/ 829463 h 2747382"/>
              <a:gd name="connsiteX7" fmla="*/ 4652383 w 4884612"/>
              <a:gd name="connsiteY7" fmla="*/ 713349 h 2747382"/>
              <a:gd name="connsiteX8" fmla="*/ 4884612 w 4884612"/>
              <a:gd name="connsiteY8" fmla="*/ 176321 h 2747382"/>
              <a:gd name="connsiteX9" fmla="*/ 4884612 w 4884612"/>
              <a:gd name="connsiteY9" fmla="*/ 176321 h 2747382"/>
              <a:gd name="connsiteX10" fmla="*/ 399697 w 4884612"/>
              <a:gd name="connsiteY10" fmla="*/ 176321 h 2747382"/>
              <a:gd name="connsiteX11" fmla="*/ 327126 w 4884612"/>
              <a:gd name="connsiteY11" fmla="*/ 2542149 h 274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84612" h="2747382">
                <a:moveTo>
                  <a:pt x="327126" y="2542149"/>
                </a:moveTo>
                <a:cubicBezTo>
                  <a:pt x="486783" y="2938873"/>
                  <a:pt x="1096383" y="2655844"/>
                  <a:pt x="1357640" y="2556663"/>
                </a:cubicBezTo>
                <a:cubicBezTo>
                  <a:pt x="1618897" y="2457482"/>
                  <a:pt x="1669698" y="2072853"/>
                  <a:pt x="1894669" y="1947063"/>
                </a:cubicBezTo>
                <a:cubicBezTo>
                  <a:pt x="2119640" y="1821273"/>
                  <a:pt x="2438955" y="1869654"/>
                  <a:pt x="2707469" y="1801921"/>
                </a:cubicBezTo>
                <a:cubicBezTo>
                  <a:pt x="2975983" y="1734188"/>
                  <a:pt x="3341259" y="1702739"/>
                  <a:pt x="3505754" y="1540663"/>
                </a:cubicBezTo>
                <a:cubicBezTo>
                  <a:pt x="3670249" y="1378587"/>
                  <a:pt x="3694440" y="829463"/>
                  <a:pt x="3694440" y="829463"/>
                </a:cubicBezTo>
                <a:lnTo>
                  <a:pt x="3694440" y="829463"/>
                </a:lnTo>
                <a:cubicBezTo>
                  <a:pt x="3854097" y="810111"/>
                  <a:pt x="4454021" y="822206"/>
                  <a:pt x="4652383" y="713349"/>
                </a:cubicBezTo>
                <a:cubicBezTo>
                  <a:pt x="4850745" y="604492"/>
                  <a:pt x="4884612" y="176321"/>
                  <a:pt x="4884612" y="176321"/>
                </a:cubicBezTo>
                <a:lnTo>
                  <a:pt x="4884612" y="176321"/>
                </a:lnTo>
                <a:cubicBezTo>
                  <a:pt x="4137126" y="176321"/>
                  <a:pt x="1159278" y="-220403"/>
                  <a:pt x="399697" y="176321"/>
                </a:cubicBezTo>
                <a:cubicBezTo>
                  <a:pt x="-359884" y="573045"/>
                  <a:pt x="167469" y="2145425"/>
                  <a:pt x="327126" y="2542149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8CF7A5C-6F21-4815-89E6-24D1105168F8}"/>
              </a:ext>
            </a:extLst>
          </p:cNvPr>
          <p:cNvSpPr/>
          <p:nvPr/>
        </p:nvSpPr>
        <p:spPr>
          <a:xfrm>
            <a:off x="-405333" y="-249169"/>
            <a:ext cx="4884612" cy="2747382"/>
          </a:xfrm>
          <a:custGeom>
            <a:avLst/>
            <a:gdLst>
              <a:gd name="connsiteX0" fmla="*/ 327126 w 4884612"/>
              <a:gd name="connsiteY0" fmla="*/ 2542149 h 2747382"/>
              <a:gd name="connsiteX1" fmla="*/ 1357640 w 4884612"/>
              <a:gd name="connsiteY1" fmla="*/ 2556663 h 2747382"/>
              <a:gd name="connsiteX2" fmla="*/ 1894669 w 4884612"/>
              <a:gd name="connsiteY2" fmla="*/ 1947063 h 2747382"/>
              <a:gd name="connsiteX3" fmla="*/ 2707469 w 4884612"/>
              <a:gd name="connsiteY3" fmla="*/ 1801921 h 2747382"/>
              <a:gd name="connsiteX4" fmla="*/ 3505754 w 4884612"/>
              <a:gd name="connsiteY4" fmla="*/ 1540663 h 2747382"/>
              <a:gd name="connsiteX5" fmla="*/ 3694440 w 4884612"/>
              <a:gd name="connsiteY5" fmla="*/ 829463 h 2747382"/>
              <a:gd name="connsiteX6" fmla="*/ 3694440 w 4884612"/>
              <a:gd name="connsiteY6" fmla="*/ 829463 h 2747382"/>
              <a:gd name="connsiteX7" fmla="*/ 4652383 w 4884612"/>
              <a:gd name="connsiteY7" fmla="*/ 713349 h 2747382"/>
              <a:gd name="connsiteX8" fmla="*/ 4884612 w 4884612"/>
              <a:gd name="connsiteY8" fmla="*/ 176321 h 2747382"/>
              <a:gd name="connsiteX9" fmla="*/ 4884612 w 4884612"/>
              <a:gd name="connsiteY9" fmla="*/ 176321 h 2747382"/>
              <a:gd name="connsiteX10" fmla="*/ 399697 w 4884612"/>
              <a:gd name="connsiteY10" fmla="*/ 176321 h 2747382"/>
              <a:gd name="connsiteX11" fmla="*/ 327126 w 4884612"/>
              <a:gd name="connsiteY11" fmla="*/ 2542149 h 274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84612" h="2747382">
                <a:moveTo>
                  <a:pt x="327126" y="2542149"/>
                </a:moveTo>
                <a:cubicBezTo>
                  <a:pt x="486783" y="2938873"/>
                  <a:pt x="1096383" y="2655844"/>
                  <a:pt x="1357640" y="2556663"/>
                </a:cubicBezTo>
                <a:cubicBezTo>
                  <a:pt x="1618897" y="2457482"/>
                  <a:pt x="1669698" y="2072853"/>
                  <a:pt x="1894669" y="1947063"/>
                </a:cubicBezTo>
                <a:cubicBezTo>
                  <a:pt x="2119640" y="1821273"/>
                  <a:pt x="2438955" y="1869654"/>
                  <a:pt x="2707469" y="1801921"/>
                </a:cubicBezTo>
                <a:cubicBezTo>
                  <a:pt x="2975983" y="1734188"/>
                  <a:pt x="3341259" y="1702739"/>
                  <a:pt x="3505754" y="1540663"/>
                </a:cubicBezTo>
                <a:cubicBezTo>
                  <a:pt x="3670249" y="1378587"/>
                  <a:pt x="3694440" y="829463"/>
                  <a:pt x="3694440" y="829463"/>
                </a:cubicBezTo>
                <a:lnTo>
                  <a:pt x="3694440" y="829463"/>
                </a:lnTo>
                <a:cubicBezTo>
                  <a:pt x="3854097" y="810111"/>
                  <a:pt x="4454021" y="822206"/>
                  <a:pt x="4652383" y="713349"/>
                </a:cubicBezTo>
                <a:cubicBezTo>
                  <a:pt x="4850745" y="604492"/>
                  <a:pt x="4884612" y="176321"/>
                  <a:pt x="4884612" y="176321"/>
                </a:cubicBezTo>
                <a:lnTo>
                  <a:pt x="4884612" y="176321"/>
                </a:lnTo>
                <a:cubicBezTo>
                  <a:pt x="4137126" y="176321"/>
                  <a:pt x="1159278" y="-220403"/>
                  <a:pt x="399697" y="176321"/>
                </a:cubicBezTo>
                <a:cubicBezTo>
                  <a:pt x="-359884" y="573045"/>
                  <a:pt x="167469" y="2145425"/>
                  <a:pt x="327126" y="2542149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7C78494-E850-4E17-8F14-E23D9406E83B}"/>
              </a:ext>
            </a:extLst>
          </p:cNvPr>
          <p:cNvSpPr/>
          <p:nvPr/>
        </p:nvSpPr>
        <p:spPr>
          <a:xfrm>
            <a:off x="8037248" y="3496315"/>
            <a:ext cx="4860259" cy="3976557"/>
          </a:xfrm>
          <a:custGeom>
            <a:avLst/>
            <a:gdLst>
              <a:gd name="connsiteX0" fmla="*/ 264923 w 4860259"/>
              <a:gd name="connsiteY0" fmla="*/ 3688256 h 3976557"/>
              <a:gd name="connsiteX1" fmla="*/ 598752 w 4860259"/>
              <a:gd name="connsiteY1" fmla="*/ 2860942 h 3976557"/>
              <a:gd name="connsiteX2" fmla="*/ 1817952 w 4860259"/>
              <a:gd name="connsiteY2" fmla="*/ 2512599 h 3976557"/>
              <a:gd name="connsiteX3" fmla="*/ 1527666 w 4860259"/>
              <a:gd name="connsiteY3" fmla="*/ 1569171 h 3976557"/>
              <a:gd name="connsiteX4" fmla="*/ 1905038 w 4860259"/>
              <a:gd name="connsiteY4" fmla="*/ 916028 h 3976557"/>
              <a:gd name="connsiteX5" fmla="*/ 2892009 w 4860259"/>
              <a:gd name="connsiteY5" fmla="*/ 901514 h 3976557"/>
              <a:gd name="connsiteX6" fmla="*/ 3661266 w 4860259"/>
              <a:gd name="connsiteY6" fmla="*/ 277399 h 3976557"/>
              <a:gd name="connsiteX7" fmla="*/ 4503095 w 4860259"/>
              <a:gd name="connsiteY7" fmla="*/ 277399 h 3976557"/>
              <a:gd name="connsiteX8" fmla="*/ 4517609 w 4860259"/>
              <a:gd name="connsiteY8" fmla="*/ 3688256 h 3976557"/>
              <a:gd name="connsiteX9" fmla="*/ 264923 w 4860259"/>
              <a:gd name="connsiteY9" fmla="*/ 3688256 h 3976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60259" h="3976557">
                <a:moveTo>
                  <a:pt x="264923" y="3688256"/>
                </a:moveTo>
                <a:cubicBezTo>
                  <a:pt x="-388220" y="3550370"/>
                  <a:pt x="339914" y="3056885"/>
                  <a:pt x="598752" y="2860942"/>
                </a:cubicBezTo>
                <a:cubicBezTo>
                  <a:pt x="857590" y="2664999"/>
                  <a:pt x="1663133" y="2727894"/>
                  <a:pt x="1817952" y="2512599"/>
                </a:cubicBezTo>
                <a:cubicBezTo>
                  <a:pt x="1972771" y="2297304"/>
                  <a:pt x="1513152" y="1835266"/>
                  <a:pt x="1527666" y="1569171"/>
                </a:cubicBezTo>
                <a:cubicBezTo>
                  <a:pt x="1542180" y="1303076"/>
                  <a:pt x="1677648" y="1027304"/>
                  <a:pt x="1905038" y="916028"/>
                </a:cubicBezTo>
                <a:cubicBezTo>
                  <a:pt x="2132429" y="804752"/>
                  <a:pt x="2599304" y="1007952"/>
                  <a:pt x="2892009" y="901514"/>
                </a:cubicBezTo>
                <a:cubicBezTo>
                  <a:pt x="3184714" y="795076"/>
                  <a:pt x="3392752" y="381418"/>
                  <a:pt x="3661266" y="277399"/>
                </a:cubicBezTo>
                <a:cubicBezTo>
                  <a:pt x="3929780" y="173380"/>
                  <a:pt x="4360371" y="-291077"/>
                  <a:pt x="4503095" y="277399"/>
                </a:cubicBezTo>
                <a:cubicBezTo>
                  <a:pt x="4645819" y="845875"/>
                  <a:pt x="5221552" y="3114942"/>
                  <a:pt x="4517609" y="3688256"/>
                </a:cubicBezTo>
                <a:cubicBezTo>
                  <a:pt x="3813666" y="4261570"/>
                  <a:pt x="918066" y="3826142"/>
                  <a:pt x="264923" y="3688256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D20091E-31B1-4D4F-B01D-77A9FDB648DD}"/>
              </a:ext>
            </a:extLst>
          </p:cNvPr>
          <p:cNvSpPr/>
          <p:nvPr/>
        </p:nvSpPr>
        <p:spPr>
          <a:xfrm>
            <a:off x="7873585" y="3880712"/>
            <a:ext cx="4860259" cy="3976557"/>
          </a:xfrm>
          <a:custGeom>
            <a:avLst/>
            <a:gdLst>
              <a:gd name="connsiteX0" fmla="*/ 264923 w 4860259"/>
              <a:gd name="connsiteY0" fmla="*/ 3688256 h 3976557"/>
              <a:gd name="connsiteX1" fmla="*/ 598752 w 4860259"/>
              <a:gd name="connsiteY1" fmla="*/ 2860942 h 3976557"/>
              <a:gd name="connsiteX2" fmla="*/ 1817952 w 4860259"/>
              <a:gd name="connsiteY2" fmla="*/ 2512599 h 3976557"/>
              <a:gd name="connsiteX3" fmla="*/ 1527666 w 4860259"/>
              <a:gd name="connsiteY3" fmla="*/ 1569171 h 3976557"/>
              <a:gd name="connsiteX4" fmla="*/ 1905038 w 4860259"/>
              <a:gd name="connsiteY4" fmla="*/ 916028 h 3976557"/>
              <a:gd name="connsiteX5" fmla="*/ 2892009 w 4860259"/>
              <a:gd name="connsiteY5" fmla="*/ 901514 h 3976557"/>
              <a:gd name="connsiteX6" fmla="*/ 3661266 w 4860259"/>
              <a:gd name="connsiteY6" fmla="*/ 277399 h 3976557"/>
              <a:gd name="connsiteX7" fmla="*/ 4503095 w 4860259"/>
              <a:gd name="connsiteY7" fmla="*/ 277399 h 3976557"/>
              <a:gd name="connsiteX8" fmla="*/ 4517609 w 4860259"/>
              <a:gd name="connsiteY8" fmla="*/ 3688256 h 3976557"/>
              <a:gd name="connsiteX9" fmla="*/ 264923 w 4860259"/>
              <a:gd name="connsiteY9" fmla="*/ 3688256 h 3976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60259" h="3976557">
                <a:moveTo>
                  <a:pt x="264923" y="3688256"/>
                </a:moveTo>
                <a:cubicBezTo>
                  <a:pt x="-388220" y="3550370"/>
                  <a:pt x="339914" y="3056885"/>
                  <a:pt x="598752" y="2860942"/>
                </a:cubicBezTo>
                <a:cubicBezTo>
                  <a:pt x="857590" y="2664999"/>
                  <a:pt x="1663133" y="2727894"/>
                  <a:pt x="1817952" y="2512599"/>
                </a:cubicBezTo>
                <a:cubicBezTo>
                  <a:pt x="1972771" y="2297304"/>
                  <a:pt x="1513152" y="1835266"/>
                  <a:pt x="1527666" y="1569171"/>
                </a:cubicBezTo>
                <a:cubicBezTo>
                  <a:pt x="1542180" y="1303076"/>
                  <a:pt x="1677648" y="1027304"/>
                  <a:pt x="1905038" y="916028"/>
                </a:cubicBezTo>
                <a:cubicBezTo>
                  <a:pt x="2132429" y="804752"/>
                  <a:pt x="2599304" y="1007952"/>
                  <a:pt x="2892009" y="901514"/>
                </a:cubicBezTo>
                <a:cubicBezTo>
                  <a:pt x="3184714" y="795076"/>
                  <a:pt x="3392752" y="381418"/>
                  <a:pt x="3661266" y="277399"/>
                </a:cubicBezTo>
                <a:cubicBezTo>
                  <a:pt x="3929780" y="173380"/>
                  <a:pt x="4360371" y="-291077"/>
                  <a:pt x="4503095" y="277399"/>
                </a:cubicBezTo>
                <a:cubicBezTo>
                  <a:pt x="4645819" y="845875"/>
                  <a:pt x="5221552" y="3114942"/>
                  <a:pt x="4517609" y="3688256"/>
                </a:cubicBezTo>
                <a:cubicBezTo>
                  <a:pt x="3813666" y="4261570"/>
                  <a:pt x="918066" y="3826142"/>
                  <a:pt x="264923" y="3688256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313304-A359-4F40-B71C-68A106A6F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8071" y="2608145"/>
            <a:ext cx="3468259" cy="4621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D4C8D9-7DB8-4D87-BF06-E5212A102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9052776" y="-660049"/>
            <a:ext cx="3174415" cy="444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469999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9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37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900" decel="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1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701"/>
                                </p:stCondLst>
                                <p:childTnLst>
                                  <p:par>
                                    <p:cTn id="33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5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201"/>
                                </p:stCondLst>
                                <p:childTnLst>
                                  <p:par>
                                    <p:cTn id="3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/>
          <p:bldP spid="25" grpId="0" animBg="1"/>
          <p:bldP spid="26" grpId="0" animBg="1"/>
          <p:bldP spid="27" grpId="0" animBg="1"/>
          <p:bldP spid="28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9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37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900" decel="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1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701"/>
                                </p:stCondLst>
                                <p:childTnLst>
                                  <p:par>
                                    <p:cTn id="33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5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201"/>
                                </p:stCondLst>
                                <p:childTnLst>
                                  <p:par>
                                    <p:cTn id="3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/>
          <p:bldP spid="25" grpId="0" animBg="1"/>
          <p:bldP spid="26" grpId="0" animBg="1"/>
          <p:bldP spid="27" grpId="0" animBg="1"/>
          <p:bldP spid="28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A1EDF49F-B35F-4FC8-A7EA-358844A5906D}"/>
              </a:ext>
            </a:extLst>
          </p:cNvPr>
          <p:cNvGrpSpPr/>
          <p:nvPr/>
        </p:nvGrpSpPr>
        <p:grpSpPr>
          <a:xfrm>
            <a:off x="564524" y="518473"/>
            <a:ext cx="11062952" cy="5835390"/>
            <a:chOff x="564524" y="518473"/>
            <a:chExt cx="11062952" cy="5835390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9627E75F-109C-4BBE-9ECB-2B62B9E0A86E}"/>
                </a:ext>
              </a:extLst>
            </p:cNvPr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6B809362-83A9-4997-B424-74E72BD75919}"/>
                </a:ext>
              </a:extLst>
            </p:cNvPr>
            <p:cNvGrpSpPr/>
            <p:nvPr/>
          </p:nvGrpSpPr>
          <p:grpSpPr>
            <a:xfrm>
              <a:off x="564524" y="518473"/>
              <a:ext cx="11062952" cy="5835390"/>
              <a:chOff x="564524" y="518473"/>
              <a:chExt cx="11062952" cy="5871321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877895B-5C42-46B5-AFA6-CB6DD0F704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80356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78771B78-6D8B-48F6-A303-8179D37A9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12221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D1E44A8D-92FF-4880-B8F8-8A8515FC27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44087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960F927A-82C4-4D11-943B-07BD6E0B3B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75952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6C07E07D-7271-4872-BDE1-7D2C090A79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07818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73BD57C0-6DDB-47D3-9F43-588088ADA1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39683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1761A966-714E-4A85-A9EC-C20D812857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71549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34AE6F68-5A0F-4CC3-80F3-9BD2548510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03414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B1D0AD1A-896D-41C0-93CE-AB8A90D694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35280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F13062E1-D79C-4A84-8709-28F5409C8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67145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396996E2-F912-4A35-A521-323337B2D7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99011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C79E677A-F36C-4DDE-813D-D5A21C708D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30876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E661B19-3E73-45D9-966D-4CAE6B3322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62742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AA732282-B919-4EB0-A669-3332E610D4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94607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6E04D337-E2D5-4FE8-9384-14E15FF336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26473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71F3D82B-741C-46CC-9AB0-0548F82CF2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58338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2FC093B5-5757-4A5A-8F77-E02665D9DF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90204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362B5C8E-A47C-40CA-A515-F4A692630D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622069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FCC9CE65-3B29-4A5A-B719-EEB51DD10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061" y="532898"/>
                <a:ext cx="0" cy="582804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859B6D72-9B68-48FA-AE77-4F3D8B31B3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22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22493250-69AA-4B50-9654-D9218C25ED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039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7C22F273-1A1B-48DE-B336-881E1C6E12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55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1C8A211A-CA9B-488D-9E41-B879A13385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472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E36A63DC-CE64-46DF-9527-1C0A61D07F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689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C93EABF9-6D11-41DD-8327-CFEB301771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905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84E5748F-DDCC-4948-84E3-21EDF3C517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122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5076A877-597C-4751-94EB-F9FC9D0050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38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EA063583-87BB-4BA6-8E19-D38E8498EB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555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5508E4F5-CBCC-4C8D-91D7-7524C367B7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18480" y="532898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E70BC4FB-9F49-4BB4-B3C2-51B6F20197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988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4F053B05-224E-410E-9D48-816EE6C98F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05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589A618E-81F7-4402-9CD4-57CA6C6243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421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4F59F128-7A2A-4DAE-BF04-D2D732E15E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38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2C773135-9C74-406B-B3E9-BD8C9869E4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55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357762C0-BA8F-404E-97F9-317AC206F9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071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EB40B29F-45A3-4146-B9BB-3A4207FA67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288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424D89EA-D147-499A-AD86-0E897D250D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504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90FEA22B-833E-4687-A463-98995F347C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21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14B5E1CA-F1FD-4160-844D-1112F41E92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938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989F1879-5A07-41AD-98F4-C1A8B50221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154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B0686CD6-D8B5-444C-96AC-02C7B1C422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371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F046926-1C84-4CE0-8CB2-7422DF2282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587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9A817E2A-3DC6-4B29-B1FF-1F4A105A9F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804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251B3B57-EEDA-4DC9-87A3-26E16CB67B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21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53697590-EEE5-445A-88DB-50321EE822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237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D4B05DB8-4E99-42B7-AEE7-15B15E31D9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54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09EC2F56-5DB8-4F61-B7EC-161AF89EB4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670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5150CAD8-A228-44E6-9476-F7B391065E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887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AD7E703E-187C-4828-AFFA-6A18980CB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104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B073A879-6D4D-4FC1-A41B-E8F69793F6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320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F8CE8F47-00EB-4CEF-882A-B70A7FA5F0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537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E93D1319-B5B2-4DA3-A7D1-AF9DF74E1D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753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E4CDFAE-720E-4559-81DF-90829A9C115A}"/>
              </a:ext>
            </a:extLst>
          </p:cNvPr>
          <p:cNvGrpSpPr/>
          <p:nvPr/>
        </p:nvGrpSpPr>
        <p:grpSpPr>
          <a:xfrm>
            <a:off x="8553407" y="2390843"/>
            <a:ext cx="3924442" cy="4588964"/>
            <a:chOff x="8553407" y="2390843"/>
            <a:chExt cx="3924442" cy="4588964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E2A947C-CD66-4616-8566-6B5BC3289715}"/>
                </a:ext>
              </a:extLst>
            </p:cNvPr>
            <p:cNvSpPr/>
            <p:nvPr/>
          </p:nvSpPr>
          <p:spPr>
            <a:xfrm>
              <a:off x="8553407" y="6012451"/>
              <a:ext cx="3150632" cy="920336"/>
            </a:xfrm>
            <a:custGeom>
              <a:avLst/>
              <a:gdLst>
                <a:gd name="connsiteX0" fmla="*/ 1472312 w 2053199"/>
                <a:gd name="connsiteY0" fmla="*/ 71071 h 771531"/>
                <a:gd name="connsiteX1" fmla="*/ 703055 w 2053199"/>
                <a:gd name="connsiteY1" fmla="*/ 27528 h 771531"/>
                <a:gd name="connsiteX2" fmla="*/ 20884 w 2053199"/>
                <a:gd name="connsiteY2" fmla="*/ 346843 h 771531"/>
                <a:gd name="connsiteX3" fmla="*/ 238598 w 2053199"/>
                <a:gd name="connsiteY3" fmla="*/ 622614 h 771531"/>
                <a:gd name="connsiteX4" fmla="*/ 877227 w 2053199"/>
                <a:gd name="connsiteY4" fmla="*/ 738728 h 771531"/>
                <a:gd name="connsiteX5" fmla="*/ 1530369 w 2053199"/>
                <a:gd name="connsiteY5" fmla="*/ 753243 h 771531"/>
                <a:gd name="connsiteX6" fmla="*/ 2052884 w 2053199"/>
                <a:gd name="connsiteY6" fmla="*/ 506500 h 771531"/>
                <a:gd name="connsiteX7" fmla="*/ 1472312 w 2053199"/>
                <a:gd name="connsiteY7" fmla="*/ 71071 h 771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53199" h="771531">
                  <a:moveTo>
                    <a:pt x="1472312" y="71071"/>
                  </a:moveTo>
                  <a:cubicBezTo>
                    <a:pt x="1247341" y="-8758"/>
                    <a:pt x="944960" y="-18434"/>
                    <a:pt x="703055" y="27528"/>
                  </a:cubicBezTo>
                  <a:cubicBezTo>
                    <a:pt x="461150" y="73490"/>
                    <a:pt x="98293" y="247662"/>
                    <a:pt x="20884" y="346843"/>
                  </a:cubicBezTo>
                  <a:cubicBezTo>
                    <a:pt x="-56525" y="446024"/>
                    <a:pt x="95874" y="557300"/>
                    <a:pt x="238598" y="622614"/>
                  </a:cubicBezTo>
                  <a:cubicBezTo>
                    <a:pt x="381322" y="687928"/>
                    <a:pt x="661932" y="716957"/>
                    <a:pt x="877227" y="738728"/>
                  </a:cubicBezTo>
                  <a:cubicBezTo>
                    <a:pt x="1092522" y="760499"/>
                    <a:pt x="1334426" y="791948"/>
                    <a:pt x="1530369" y="753243"/>
                  </a:cubicBezTo>
                  <a:cubicBezTo>
                    <a:pt x="1726312" y="714538"/>
                    <a:pt x="2064979" y="620195"/>
                    <a:pt x="2052884" y="506500"/>
                  </a:cubicBezTo>
                  <a:cubicBezTo>
                    <a:pt x="2040789" y="392805"/>
                    <a:pt x="1697283" y="150900"/>
                    <a:pt x="1472312" y="710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A1CFE7D3-1834-43FB-BE76-0E2D6BDD8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7217" y="2390843"/>
              <a:ext cx="3150632" cy="4588964"/>
            </a:xfrm>
            <a:prstGeom prst="rect">
              <a:avLst/>
            </a:prstGeom>
          </p:spPr>
        </p:pic>
      </p:grpSp>
      <p:sp>
        <p:nvSpPr>
          <p:cNvPr id="8" name="AutoShape 2">
            <a:extLst>
              <a:ext uri="{FF2B5EF4-FFF2-40B4-BE49-F238E27FC236}">
                <a16:creationId xmlns:a16="http://schemas.microsoft.com/office/drawing/2014/main" id="{84AC83F4-6BA1-4A23-A651-5145533BB4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6533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A5A320-3BE4-4953-B020-245761693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949" y="3719005"/>
            <a:ext cx="2624043" cy="3302167"/>
          </a:xfrm>
          <a:prstGeom prst="rect">
            <a:avLst/>
          </a:prstGeom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7018EE4E-647D-4AD7-9E85-8904FCEF074E}"/>
              </a:ext>
            </a:extLst>
          </p:cNvPr>
          <p:cNvSpPr/>
          <p:nvPr/>
        </p:nvSpPr>
        <p:spPr>
          <a:xfrm>
            <a:off x="-379574" y="2288630"/>
            <a:ext cx="3406854" cy="1532975"/>
          </a:xfrm>
          <a:prstGeom prst="wedgeRoundRectCallout">
            <a:avLst>
              <a:gd name="adj1" fmla="val 3025"/>
              <a:gd name="adj2" fmla="val 81436"/>
              <a:gd name="adj3" fmla="val 16667"/>
            </a:avLst>
          </a:prstGeom>
          <a:ln w="28575"/>
          <a:effectLst>
            <a:outerShdw blurRad="50800" dist="38100" dir="18900000" algn="bl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0A1D471-49C7-45DC-BDB2-6C8091F2AA7E}"/>
              </a:ext>
            </a:extLst>
          </p:cNvPr>
          <p:cNvGrpSpPr/>
          <p:nvPr/>
        </p:nvGrpSpPr>
        <p:grpSpPr>
          <a:xfrm>
            <a:off x="4805196" y="651180"/>
            <a:ext cx="4670669" cy="838215"/>
            <a:chOff x="4790816" y="780149"/>
            <a:chExt cx="4670669" cy="83821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00DB806-84AA-4998-AC7D-77507AF93BDE}"/>
                </a:ext>
              </a:extLst>
            </p:cNvPr>
            <p:cNvSpPr/>
            <p:nvPr/>
          </p:nvSpPr>
          <p:spPr>
            <a:xfrm>
              <a:off x="4790816" y="821764"/>
              <a:ext cx="4670669" cy="796600"/>
            </a:xfrm>
            <a:prstGeom prst="rect">
              <a:avLst/>
            </a:prstGeom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2566836-71D9-4112-9E0C-FED21C15D592}"/>
                </a:ext>
              </a:extLst>
            </p:cNvPr>
            <p:cNvSpPr txBox="1"/>
            <p:nvPr/>
          </p:nvSpPr>
          <p:spPr>
            <a:xfrm>
              <a:off x="4839009" y="780149"/>
              <a:ext cx="45716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spc="600" dirty="0" err="1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Perkembangan</a:t>
              </a:r>
              <a:r>
                <a:rPr lang="en-US" sz="4000" spc="600" dirty="0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 </a:t>
              </a:r>
              <a:r>
                <a:rPr lang="en-US" sz="4000" spc="600" dirty="0" err="1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Teori</a:t>
              </a:r>
              <a:endParaRPr lang="en-US" sz="4000" spc="600" dirty="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endParaRP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2FEF1057-5B29-486F-A79F-69779EC1A6B0}"/>
              </a:ext>
            </a:extLst>
          </p:cNvPr>
          <p:cNvSpPr txBox="1"/>
          <p:nvPr/>
        </p:nvSpPr>
        <p:spPr>
          <a:xfrm>
            <a:off x="382557" y="2595740"/>
            <a:ext cx="20473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effectLst>
                  <a:outerShdw dist="38100" dir="2700000" algn="tl" rotWithShape="0">
                    <a:schemeClr val="bg1"/>
                  </a:outerShdw>
                </a:effectLst>
                <a:latin typeface="Amatemora" panose="02000500000000000000" pitchFamily="2" charset="0"/>
              </a:rPr>
              <a:t>Contents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B902E0-BCCE-413E-8606-224FD4099A34}"/>
              </a:ext>
            </a:extLst>
          </p:cNvPr>
          <p:cNvGrpSpPr/>
          <p:nvPr/>
        </p:nvGrpSpPr>
        <p:grpSpPr>
          <a:xfrm>
            <a:off x="4834930" y="1692476"/>
            <a:ext cx="4670669" cy="796600"/>
            <a:chOff x="4796279" y="1888045"/>
            <a:chExt cx="4670669" cy="796600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9928A095-CA48-4AE1-B571-831B5E104AA3}"/>
                </a:ext>
              </a:extLst>
            </p:cNvPr>
            <p:cNvSpPr/>
            <p:nvPr/>
          </p:nvSpPr>
          <p:spPr>
            <a:xfrm>
              <a:off x="4796279" y="1888045"/>
              <a:ext cx="4670669" cy="796600"/>
            </a:xfrm>
            <a:prstGeom prst="rect">
              <a:avLst/>
            </a:prstGeom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DB4A4E83-25D3-4A51-A5A9-F89CFD80BBF4}"/>
                </a:ext>
              </a:extLst>
            </p:cNvPr>
            <p:cNvSpPr txBox="1"/>
            <p:nvPr/>
          </p:nvSpPr>
          <p:spPr>
            <a:xfrm>
              <a:off x="4869162" y="1963549"/>
              <a:ext cx="4571617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500" spc="600" dirty="0" err="1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Prinsip-prinsip</a:t>
              </a:r>
              <a:r>
                <a:rPr lang="en-US" sz="3500" spc="600" dirty="0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 </a:t>
              </a:r>
              <a:r>
                <a:rPr lang="en-US" sz="3500" spc="600" dirty="0" err="1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utama</a:t>
              </a:r>
              <a:endParaRPr lang="en-US" sz="3500" spc="600" dirty="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0330150-007E-4591-80D5-97871877E081}"/>
              </a:ext>
            </a:extLst>
          </p:cNvPr>
          <p:cNvGrpSpPr/>
          <p:nvPr/>
        </p:nvGrpSpPr>
        <p:grpSpPr>
          <a:xfrm>
            <a:off x="4853389" y="2812245"/>
            <a:ext cx="4670669" cy="796600"/>
            <a:chOff x="4801742" y="2954326"/>
            <a:chExt cx="4670669" cy="796600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053EE036-B8F9-4564-81B1-D6788A79B180}"/>
                </a:ext>
              </a:extLst>
            </p:cNvPr>
            <p:cNvSpPr/>
            <p:nvPr/>
          </p:nvSpPr>
          <p:spPr>
            <a:xfrm>
              <a:off x="4801742" y="2954326"/>
              <a:ext cx="4670669" cy="796600"/>
            </a:xfrm>
            <a:prstGeom prst="rect">
              <a:avLst/>
            </a:prstGeom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1A20EC4B-9BE2-4ABE-9934-5A46D5B38F62}"/>
                </a:ext>
              </a:extLst>
            </p:cNvPr>
            <p:cNvSpPr txBox="1"/>
            <p:nvPr/>
          </p:nvSpPr>
          <p:spPr>
            <a:xfrm>
              <a:off x="4889114" y="3069553"/>
              <a:ext cx="457161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spc="600" dirty="0" err="1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Jenis-jenis</a:t>
              </a:r>
              <a:r>
                <a:rPr lang="en-US" sz="2600" spc="600" dirty="0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 </a:t>
              </a:r>
              <a:r>
                <a:rPr lang="en-US" sz="2600" spc="600" dirty="0" err="1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batas</a:t>
              </a:r>
              <a:r>
                <a:rPr lang="en-US" sz="2600" spc="600" dirty="0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 </a:t>
              </a:r>
              <a:r>
                <a:rPr lang="en-US" sz="2600" spc="600" dirty="0" err="1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lempeng</a:t>
              </a:r>
              <a:endParaRPr lang="en-US" sz="2600" spc="600" dirty="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5CA61C4-3F94-4661-A9FE-B9E3BE906B58}"/>
              </a:ext>
            </a:extLst>
          </p:cNvPr>
          <p:cNvGrpSpPr/>
          <p:nvPr/>
        </p:nvGrpSpPr>
        <p:grpSpPr>
          <a:xfrm>
            <a:off x="4828834" y="3979443"/>
            <a:ext cx="4670669" cy="838215"/>
            <a:chOff x="4807205" y="3978992"/>
            <a:chExt cx="4670669" cy="838215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16C9739C-4149-4C9F-9FE3-E000C45EBE48}"/>
                </a:ext>
              </a:extLst>
            </p:cNvPr>
            <p:cNvSpPr/>
            <p:nvPr/>
          </p:nvSpPr>
          <p:spPr>
            <a:xfrm>
              <a:off x="4807205" y="4020607"/>
              <a:ext cx="4670669" cy="796600"/>
            </a:xfrm>
            <a:prstGeom prst="rect">
              <a:avLst/>
            </a:prstGeom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403AB73F-231A-4924-9C17-5BDDBDA157DC}"/>
                </a:ext>
              </a:extLst>
            </p:cNvPr>
            <p:cNvSpPr txBox="1"/>
            <p:nvPr/>
          </p:nvSpPr>
          <p:spPr>
            <a:xfrm>
              <a:off x="4855398" y="3978992"/>
              <a:ext cx="45716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spc="600" dirty="0" err="1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Kekuatan</a:t>
              </a:r>
              <a:r>
                <a:rPr lang="en-US" sz="2400" spc="600" dirty="0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 </a:t>
              </a:r>
              <a:r>
                <a:rPr lang="en-US" sz="2400" spc="600" dirty="0" err="1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penggerak</a:t>
              </a:r>
              <a:r>
                <a:rPr lang="en-US" sz="2400" spc="600" dirty="0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 </a:t>
              </a:r>
              <a:r>
                <a:rPr lang="en-US" sz="2400" spc="600" dirty="0" err="1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pergerakan</a:t>
              </a:r>
              <a:r>
                <a:rPr lang="en-US" sz="2400" spc="600" dirty="0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 </a:t>
              </a:r>
              <a:r>
                <a:rPr lang="en-US" sz="2400" spc="600" dirty="0" err="1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lempeng</a:t>
              </a:r>
              <a:endParaRPr lang="en-US" sz="2400" spc="600" dirty="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55404FB-5D44-44C7-AF10-65A5F8C7A74C}"/>
              </a:ext>
            </a:extLst>
          </p:cNvPr>
          <p:cNvGrpSpPr/>
          <p:nvPr/>
        </p:nvGrpSpPr>
        <p:grpSpPr>
          <a:xfrm>
            <a:off x="4876949" y="5225114"/>
            <a:ext cx="4686835" cy="796600"/>
            <a:chOff x="4812668" y="5086888"/>
            <a:chExt cx="4686835" cy="79660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911E5C3B-3711-40FC-AAFE-19A3422F603E}"/>
                </a:ext>
              </a:extLst>
            </p:cNvPr>
            <p:cNvSpPr/>
            <p:nvPr/>
          </p:nvSpPr>
          <p:spPr>
            <a:xfrm>
              <a:off x="4812668" y="5086888"/>
              <a:ext cx="4670669" cy="796600"/>
            </a:xfrm>
            <a:prstGeom prst="rect">
              <a:avLst/>
            </a:prstGeom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BE0F2F2F-5E4F-47D6-8376-BD620640FF9D}"/>
                </a:ext>
              </a:extLst>
            </p:cNvPr>
            <p:cNvSpPr txBox="1"/>
            <p:nvPr/>
          </p:nvSpPr>
          <p:spPr>
            <a:xfrm>
              <a:off x="4927886" y="5149051"/>
              <a:ext cx="45716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spc="600" dirty="0" err="1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Lempeng-lempeng</a:t>
              </a:r>
              <a:r>
                <a:rPr lang="en-US" sz="3200" spc="600" dirty="0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 </a:t>
              </a:r>
              <a:r>
                <a:rPr lang="en-US" sz="3200" spc="600" dirty="0" err="1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utama</a:t>
              </a:r>
              <a:endParaRPr lang="en-US" sz="3200" spc="600" dirty="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EB728A-8727-4E84-8F71-6F7BA761DC8D}"/>
              </a:ext>
            </a:extLst>
          </p:cNvPr>
          <p:cNvGrpSpPr/>
          <p:nvPr/>
        </p:nvGrpSpPr>
        <p:grpSpPr>
          <a:xfrm>
            <a:off x="3624431" y="630854"/>
            <a:ext cx="804988" cy="830997"/>
            <a:chOff x="4295433" y="813915"/>
            <a:chExt cx="804988" cy="830997"/>
          </a:xfrm>
        </p:grpSpPr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B1A86DEB-83FD-46B6-8FFF-1D9B711F4F0A}"/>
                </a:ext>
              </a:extLst>
            </p:cNvPr>
            <p:cNvSpPr/>
            <p:nvPr/>
          </p:nvSpPr>
          <p:spPr>
            <a:xfrm>
              <a:off x="4295433" y="846363"/>
              <a:ext cx="804988" cy="796600"/>
            </a:xfrm>
            <a:prstGeom prst="ellipse">
              <a:avLst/>
            </a:prstGeom>
            <a:solidFill>
              <a:srgbClr val="DCC7AC"/>
            </a:solidFill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56FB5B2-AC99-429F-94D8-6C8473D9AD5B}"/>
                </a:ext>
              </a:extLst>
            </p:cNvPr>
            <p:cNvSpPr txBox="1"/>
            <p:nvPr/>
          </p:nvSpPr>
          <p:spPr>
            <a:xfrm>
              <a:off x="4409868" y="813915"/>
              <a:ext cx="5592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spc="60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1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69B4D432-07E0-459A-950B-8460F348DDA7}"/>
              </a:ext>
            </a:extLst>
          </p:cNvPr>
          <p:cNvGrpSpPr/>
          <p:nvPr/>
        </p:nvGrpSpPr>
        <p:grpSpPr>
          <a:xfrm>
            <a:off x="3657805" y="1641815"/>
            <a:ext cx="804988" cy="830997"/>
            <a:chOff x="4295433" y="813915"/>
            <a:chExt cx="804988" cy="830997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3509988A-6251-4464-903E-B57BED0A8294}"/>
                </a:ext>
              </a:extLst>
            </p:cNvPr>
            <p:cNvSpPr/>
            <p:nvPr/>
          </p:nvSpPr>
          <p:spPr>
            <a:xfrm>
              <a:off x="4295433" y="846363"/>
              <a:ext cx="804988" cy="796600"/>
            </a:xfrm>
            <a:prstGeom prst="ellipse">
              <a:avLst/>
            </a:prstGeom>
            <a:solidFill>
              <a:srgbClr val="DCC7AC"/>
            </a:solidFill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B11DDC67-2238-485C-A7F2-6219BC1E6873}"/>
                </a:ext>
              </a:extLst>
            </p:cNvPr>
            <p:cNvSpPr txBox="1"/>
            <p:nvPr/>
          </p:nvSpPr>
          <p:spPr>
            <a:xfrm>
              <a:off x="4409868" y="813915"/>
              <a:ext cx="5592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spc="600" dirty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2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C3F107D2-E87C-4A44-8B42-93E70A666007}"/>
              </a:ext>
            </a:extLst>
          </p:cNvPr>
          <p:cNvGrpSpPr/>
          <p:nvPr/>
        </p:nvGrpSpPr>
        <p:grpSpPr>
          <a:xfrm>
            <a:off x="3691962" y="2729537"/>
            <a:ext cx="804988" cy="830997"/>
            <a:chOff x="4295433" y="813915"/>
            <a:chExt cx="804988" cy="830997"/>
          </a:xfrm>
        </p:grpSpPr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81A6681-B685-4CA2-AEDB-9CD422062C3B}"/>
                </a:ext>
              </a:extLst>
            </p:cNvPr>
            <p:cNvSpPr/>
            <p:nvPr/>
          </p:nvSpPr>
          <p:spPr>
            <a:xfrm>
              <a:off x="4295433" y="846363"/>
              <a:ext cx="804988" cy="796600"/>
            </a:xfrm>
            <a:prstGeom prst="ellipse">
              <a:avLst/>
            </a:prstGeom>
            <a:solidFill>
              <a:srgbClr val="DCC7AC"/>
            </a:solidFill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3716F79-D30D-40D3-A3D2-ED27E5634F89}"/>
                </a:ext>
              </a:extLst>
            </p:cNvPr>
            <p:cNvSpPr txBox="1"/>
            <p:nvPr/>
          </p:nvSpPr>
          <p:spPr>
            <a:xfrm>
              <a:off x="4409868" y="813915"/>
              <a:ext cx="5592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spc="60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3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9CCA6D9-5849-48D9-8CD2-7AA91A894852}"/>
              </a:ext>
            </a:extLst>
          </p:cNvPr>
          <p:cNvGrpSpPr/>
          <p:nvPr/>
        </p:nvGrpSpPr>
        <p:grpSpPr>
          <a:xfrm>
            <a:off x="3747554" y="3965488"/>
            <a:ext cx="804988" cy="830997"/>
            <a:chOff x="4295433" y="813915"/>
            <a:chExt cx="804988" cy="830997"/>
          </a:xfrm>
        </p:grpSpPr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14E27835-A93A-4920-8D66-A4C4206BCA12}"/>
                </a:ext>
              </a:extLst>
            </p:cNvPr>
            <p:cNvSpPr/>
            <p:nvPr/>
          </p:nvSpPr>
          <p:spPr>
            <a:xfrm>
              <a:off x="4295433" y="846363"/>
              <a:ext cx="804988" cy="796600"/>
            </a:xfrm>
            <a:prstGeom prst="ellipse">
              <a:avLst/>
            </a:prstGeom>
            <a:solidFill>
              <a:srgbClr val="DCC7AC"/>
            </a:solidFill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8A23BBE5-C90F-48BB-B3C6-C5603BCBFB8F}"/>
                </a:ext>
              </a:extLst>
            </p:cNvPr>
            <p:cNvSpPr txBox="1"/>
            <p:nvPr/>
          </p:nvSpPr>
          <p:spPr>
            <a:xfrm>
              <a:off x="4409868" y="813915"/>
              <a:ext cx="5592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spc="60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4</a:t>
              </a: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CF199537-5D37-4626-B6A1-CC6E5560ABF3}"/>
              </a:ext>
            </a:extLst>
          </p:cNvPr>
          <p:cNvGrpSpPr/>
          <p:nvPr/>
        </p:nvGrpSpPr>
        <p:grpSpPr>
          <a:xfrm>
            <a:off x="3727860" y="5157661"/>
            <a:ext cx="804988" cy="830997"/>
            <a:chOff x="4295433" y="814890"/>
            <a:chExt cx="804988" cy="830997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4E4F7C49-E59A-434E-89D2-6498B49C2024}"/>
                </a:ext>
              </a:extLst>
            </p:cNvPr>
            <p:cNvSpPr/>
            <p:nvPr/>
          </p:nvSpPr>
          <p:spPr>
            <a:xfrm>
              <a:off x="4295433" y="846363"/>
              <a:ext cx="804988" cy="796600"/>
            </a:xfrm>
            <a:prstGeom prst="ellipse">
              <a:avLst/>
            </a:prstGeom>
            <a:solidFill>
              <a:srgbClr val="DCC7AC"/>
            </a:solidFill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D19F8F04-7FB9-4AD3-985D-A398851F7F7A}"/>
                </a:ext>
              </a:extLst>
            </p:cNvPr>
            <p:cNvSpPr txBox="1"/>
            <p:nvPr/>
          </p:nvSpPr>
          <p:spPr>
            <a:xfrm>
              <a:off x="4448964" y="814890"/>
              <a:ext cx="5592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spc="600" dirty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5</a:t>
              </a: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3D3FACAB-14CB-4704-B568-F497A937320B}"/>
              </a:ext>
            </a:extLst>
          </p:cNvPr>
          <p:cNvGrpSpPr/>
          <p:nvPr/>
        </p:nvGrpSpPr>
        <p:grpSpPr>
          <a:xfrm>
            <a:off x="687390" y="-1589093"/>
            <a:ext cx="2566105" cy="3548346"/>
            <a:chOff x="9361484" y="-1793172"/>
            <a:chExt cx="2782727" cy="3511725"/>
          </a:xfrm>
          <a:solidFill>
            <a:schemeClr val="accent6">
              <a:lumMod val="60000"/>
              <a:lumOff val="40000"/>
            </a:schemeClr>
          </a:solidFill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45FF7BE6-DA69-4A1D-AD43-6C8A7A01DC71}"/>
                </a:ext>
              </a:extLst>
            </p:cNvPr>
            <p:cNvGrpSpPr/>
            <p:nvPr/>
          </p:nvGrpSpPr>
          <p:grpSpPr>
            <a:xfrm>
              <a:off x="9361484" y="-1348026"/>
              <a:ext cx="302735" cy="2636812"/>
              <a:chOff x="10668000" y="6341932"/>
              <a:chExt cx="302735" cy="2636812"/>
            </a:xfrm>
            <a:grpFill/>
          </p:grpSpPr>
          <p:sp>
            <p:nvSpPr>
              <p:cNvPr id="188" name="Star: 5 Points 187">
                <a:extLst>
                  <a:ext uri="{FF2B5EF4-FFF2-40B4-BE49-F238E27FC236}">
                    <a16:creationId xmlns:a16="http://schemas.microsoft.com/office/drawing/2014/main" id="{2E1E3A62-70E5-4440-8BEE-2524B8D1C18D}"/>
                  </a:ext>
                </a:extLst>
              </p:cNvPr>
              <p:cNvSpPr/>
              <p:nvPr/>
            </p:nvSpPr>
            <p:spPr>
              <a:xfrm>
                <a:off x="10668000" y="8676009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29713C3F-2F58-472E-A57B-C710DF4F1E1E}"/>
                  </a:ext>
                </a:extLst>
              </p:cNvPr>
              <p:cNvCxnSpPr>
                <a:cxnSpLocks/>
                <a:stCxn id="188" idx="0"/>
              </p:cNvCxnSpPr>
              <p:nvPr/>
            </p:nvCxnSpPr>
            <p:spPr>
              <a:xfrm flipH="1" flipV="1">
                <a:off x="10800522" y="6341932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DE50C6B7-A798-485C-B1A0-AA79C6568015}"/>
                </a:ext>
              </a:extLst>
            </p:cNvPr>
            <p:cNvGrpSpPr/>
            <p:nvPr/>
          </p:nvGrpSpPr>
          <p:grpSpPr>
            <a:xfrm>
              <a:off x="9774816" y="-1793172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86" name="Star: 5 Points 185">
                <a:extLst>
                  <a:ext uri="{FF2B5EF4-FFF2-40B4-BE49-F238E27FC236}">
                    <a16:creationId xmlns:a16="http://schemas.microsoft.com/office/drawing/2014/main" id="{1F445802-0ED1-434E-ABFA-A47EE9ACD1D0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91115D97-59BE-48F7-9B41-48087B7E255C}"/>
                  </a:ext>
                </a:extLst>
              </p:cNvPr>
              <p:cNvCxnSpPr>
                <a:stCxn id="186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7D16CC52-111F-46F4-8B27-5DF937A280EE}"/>
                </a:ext>
              </a:extLst>
            </p:cNvPr>
            <p:cNvGrpSpPr/>
            <p:nvPr/>
          </p:nvGrpSpPr>
          <p:grpSpPr>
            <a:xfrm>
              <a:off x="10188148" y="-923430"/>
              <a:ext cx="302735" cy="2636812"/>
              <a:chOff x="10668000" y="6842620"/>
              <a:chExt cx="302735" cy="2636812"/>
            </a:xfrm>
            <a:grpFill/>
          </p:grpSpPr>
          <p:sp>
            <p:nvSpPr>
              <p:cNvPr id="184" name="Star: 5 Points 183">
                <a:extLst>
                  <a:ext uri="{FF2B5EF4-FFF2-40B4-BE49-F238E27FC236}">
                    <a16:creationId xmlns:a16="http://schemas.microsoft.com/office/drawing/2014/main" id="{60EB39A7-9E74-417F-9DA3-62454E32DBF5}"/>
                  </a:ext>
                </a:extLst>
              </p:cNvPr>
              <p:cNvSpPr/>
              <p:nvPr/>
            </p:nvSpPr>
            <p:spPr>
              <a:xfrm>
                <a:off x="10668000" y="9176697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CF84393A-5A1F-4BE4-9AAB-F514F79127D3}"/>
                  </a:ext>
                </a:extLst>
              </p:cNvPr>
              <p:cNvCxnSpPr>
                <a:stCxn id="184" idx="0"/>
              </p:cNvCxnSpPr>
              <p:nvPr/>
            </p:nvCxnSpPr>
            <p:spPr>
              <a:xfrm flipH="1" flipV="1">
                <a:off x="10800522" y="6842620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3D464DB1-0330-4579-9B88-878DA0DAF869}"/>
                </a:ext>
              </a:extLst>
            </p:cNvPr>
            <p:cNvGrpSpPr/>
            <p:nvPr/>
          </p:nvGrpSpPr>
          <p:grpSpPr>
            <a:xfrm>
              <a:off x="10601480" y="-1535280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82" name="Star: 5 Points 181">
                <a:extLst>
                  <a:ext uri="{FF2B5EF4-FFF2-40B4-BE49-F238E27FC236}">
                    <a16:creationId xmlns:a16="http://schemas.microsoft.com/office/drawing/2014/main" id="{05DD26A4-8A48-4653-967A-77CA220D542D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7CB7ACA-FD50-42E4-8C2F-CE5F1636AA3D}"/>
                  </a:ext>
                </a:extLst>
              </p:cNvPr>
              <p:cNvCxnSpPr>
                <a:stCxn id="182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E6C2C145-AF68-4750-9AEF-2D21FD8606A6}"/>
                </a:ext>
              </a:extLst>
            </p:cNvPr>
            <p:cNvGrpSpPr/>
            <p:nvPr/>
          </p:nvGrpSpPr>
          <p:grpSpPr>
            <a:xfrm>
              <a:off x="11014812" y="-1244675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80" name="Star: 5 Points 179">
                <a:extLst>
                  <a:ext uri="{FF2B5EF4-FFF2-40B4-BE49-F238E27FC236}">
                    <a16:creationId xmlns:a16="http://schemas.microsoft.com/office/drawing/2014/main" id="{20E4C81E-5ED0-489A-AB34-17D9058196A3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B378B409-2E79-4840-986A-3A1443498C9E}"/>
                  </a:ext>
                </a:extLst>
              </p:cNvPr>
              <p:cNvCxnSpPr>
                <a:stCxn id="180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52B14DAA-47BA-41E0-9C9B-3471CEA87963}"/>
                </a:ext>
              </a:extLst>
            </p:cNvPr>
            <p:cNvGrpSpPr/>
            <p:nvPr/>
          </p:nvGrpSpPr>
          <p:grpSpPr>
            <a:xfrm>
              <a:off x="11428144" y="-1749071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78" name="Star: 5 Points 177">
                <a:extLst>
                  <a:ext uri="{FF2B5EF4-FFF2-40B4-BE49-F238E27FC236}">
                    <a16:creationId xmlns:a16="http://schemas.microsoft.com/office/drawing/2014/main" id="{42FF0058-2844-4884-8E8D-028B3C13663D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F3EB5F2F-6D54-4014-A507-120E49C1B72F}"/>
                  </a:ext>
                </a:extLst>
              </p:cNvPr>
              <p:cNvCxnSpPr>
                <a:stCxn id="178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9E81EF65-F754-4EF9-8BFF-F280C9B42BDC}"/>
                </a:ext>
              </a:extLst>
            </p:cNvPr>
            <p:cNvGrpSpPr/>
            <p:nvPr/>
          </p:nvGrpSpPr>
          <p:grpSpPr>
            <a:xfrm>
              <a:off x="11841476" y="-1535280"/>
              <a:ext cx="302735" cy="3253833"/>
              <a:chOff x="10668000" y="4918616"/>
              <a:chExt cx="302735" cy="3253833"/>
            </a:xfrm>
            <a:grpFill/>
          </p:grpSpPr>
          <p:sp>
            <p:nvSpPr>
              <p:cNvPr id="176" name="Star: 5 Points 175">
                <a:extLst>
                  <a:ext uri="{FF2B5EF4-FFF2-40B4-BE49-F238E27FC236}">
                    <a16:creationId xmlns:a16="http://schemas.microsoft.com/office/drawing/2014/main" id="{18070B7A-5503-43F8-A186-F1554CDD1342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0C9469BE-57FE-42E5-B32D-0539321E32F6}"/>
                  </a:ext>
                </a:extLst>
              </p:cNvPr>
              <p:cNvCxnSpPr>
                <a:cxnSpLocks/>
                <a:stCxn id="176" idx="0"/>
              </p:cNvCxnSpPr>
              <p:nvPr/>
            </p:nvCxnSpPr>
            <p:spPr>
              <a:xfrm flipH="1" flipV="1">
                <a:off x="10799139" y="4918616"/>
                <a:ext cx="20229" cy="2951098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B8D57D2F-BFE3-4F22-8043-67D4C49645AF}"/>
              </a:ext>
            </a:extLst>
          </p:cNvPr>
          <p:cNvGrpSpPr/>
          <p:nvPr/>
        </p:nvGrpSpPr>
        <p:grpSpPr>
          <a:xfrm>
            <a:off x="10229256" y="763653"/>
            <a:ext cx="1044633" cy="1426328"/>
            <a:chOff x="9150308" y="1638231"/>
            <a:chExt cx="1503754" cy="2053206"/>
          </a:xfrm>
        </p:grpSpPr>
        <p:sp>
          <p:nvSpPr>
            <p:cNvPr id="191" name="Star: 4 Points 190">
              <a:extLst>
                <a:ext uri="{FF2B5EF4-FFF2-40B4-BE49-F238E27FC236}">
                  <a16:creationId xmlns:a16="http://schemas.microsoft.com/office/drawing/2014/main" id="{863F3D13-6F12-458A-8F10-2B8DF1AF70E0}"/>
                </a:ext>
              </a:extLst>
            </p:cNvPr>
            <p:cNvSpPr/>
            <p:nvPr/>
          </p:nvSpPr>
          <p:spPr>
            <a:xfrm>
              <a:off x="9694098" y="1638231"/>
              <a:ext cx="595085" cy="770508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Star: 4 Points 191">
              <a:extLst>
                <a:ext uri="{FF2B5EF4-FFF2-40B4-BE49-F238E27FC236}">
                  <a16:creationId xmlns:a16="http://schemas.microsoft.com/office/drawing/2014/main" id="{82D64BE3-654F-4EA7-B237-EF3778D15938}"/>
                </a:ext>
              </a:extLst>
            </p:cNvPr>
            <p:cNvSpPr/>
            <p:nvPr/>
          </p:nvSpPr>
          <p:spPr>
            <a:xfrm>
              <a:off x="10256969" y="2669059"/>
              <a:ext cx="397093" cy="514149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Star: 4 Points 192">
              <a:extLst>
                <a:ext uri="{FF2B5EF4-FFF2-40B4-BE49-F238E27FC236}">
                  <a16:creationId xmlns:a16="http://schemas.microsoft.com/office/drawing/2014/main" id="{3F431C0A-0DF9-4BB7-BC61-380A58A838FE}"/>
                </a:ext>
              </a:extLst>
            </p:cNvPr>
            <p:cNvSpPr/>
            <p:nvPr/>
          </p:nvSpPr>
          <p:spPr>
            <a:xfrm>
              <a:off x="9150308" y="2329136"/>
              <a:ext cx="850330" cy="1362301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82349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7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7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7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7" presetClass="entr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7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7" presetClass="entr" presetSubtype="0" fill="hold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7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>
            <a:extLst>
              <a:ext uri="{FF2B5EF4-FFF2-40B4-BE49-F238E27FC236}">
                <a16:creationId xmlns:a16="http://schemas.microsoft.com/office/drawing/2014/main" id="{84AC83F4-6BA1-4A23-A651-5145533BB4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5317CB6-E9B6-4194-979F-D7A5CCD6986D}"/>
              </a:ext>
            </a:extLst>
          </p:cNvPr>
          <p:cNvGrpSpPr/>
          <p:nvPr/>
        </p:nvGrpSpPr>
        <p:grpSpPr>
          <a:xfrm>
            <a:off x="564524" y="518473"/>
            <a:ext cx="11062952" cy="5821053"/>
            <a:chOff x="564524" y="518473"/>
            <a:chExt cx="11062952" cy="582105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88FE7B5-B92F-4239-9BA7-AA2235457E36}"/>
                </a:ext>
              </a:extLst>
            </p:cNvPr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D082211-9ED3-44E7-975C-CE4911EDCE55}"/>
                </a:ext>
              </a:extLst>
            </p:cNvPr>
            <p:cNvGrpSpPr/>
            <p:nvPr/>
          </p:nvGrpSpPr>
          <p:grpSpPr>
            <a:xfrm>
              <a:off x="564524" y="518473"/>
              <a:ext cx="11062952" cy="5821053"/>
              <a:chOff x="564524" y="518473"/>
              <a:chExt cx="11062952" cy="5856896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1195B23C-A7F0-45CF-A037-3516EC5B50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80356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46D91E2-B093-45CE-9606-FAE22B4DBD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12221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91455C7-4337-47B5-A717-E43C4E2CA2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44087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8C5BECA-DD6C-406B-9A6B-12E87FB44B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75952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75D947E-BB75-47D6-88F2-075154BF6B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07818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5E5B8A9-DDC1-47A1-9704-5CE8A5AEC6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39683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A8B65E3C-D8BA-4B12-9C5A-6179A405F5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71549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4E71958-591D-4ECC-8A73-F57D69C65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03414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B09BB84-7119-44D3-A2C3-12C2C7BC3F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35280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9764316-B75D-4E3F-8F22-B686DB7FA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67145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863780E-BD52-497A-9761-388D4A4A0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99011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75C0E41-DA37-4F28-801D-3B7A3CFB71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30876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D208E597-977D-45E2-9E48-ED271B8BCD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62742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353CB51-7B09-4D46-B0CC-F9C1AF18F3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94607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9F9C925-572B-4FA0-92A6-F8069C99FC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26473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378F27B-024C-43A0-A3D7-CECB66BE3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58338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CD652B23-5A3A-42D8-A27A-E9D99C5CD8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90204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E5F50AC7-8DC8-4FD7-8D80-27D6EBDC05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622069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2F434BB-F389-4E7A-88BA-B1CF604FCB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061" y="532898"/>
                <a:ext cx="0" cy="582804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6195ACD-ED27-4788-8417-1C4CABAD3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22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BD8D909-62A1-4440-974D-C84F0706E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039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E0B00634-E585-49AF-9ED9-369B7F94B0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55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C4AF5EB7-3C06-4C38-A584-C439187670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472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0D06D90-0429-45A5-8C58-2F9613572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689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CA3C2121-F06C-4AB7-873B-4C46E7928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905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BABA8E7-01EB-4634-A34C-10EBEE76A2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122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9DC4F75-A34A-45D2-BD4D-1CFAC7C44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38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24955BA-109E-4067-9B88-2BA4E50E10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555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FCF61F5-AC10-4199-9B07-F5D7F2238F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772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91FC729-7D72-4BF5-9673-EF3FF4705D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988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77F8463-62F0-4053-A6F8-D7D69DF4C2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05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E5868C3-FE98-4B87-9CC6-6CCC146662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421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599B155B-D552-454E-AA89-8EA622D09B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38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B387454-85BA-460E-885E-A7761E0B25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55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0DB14F4-F163-4E8A-8B6A-B34C73B81B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071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3E20AE8-CD06-435E-BF8C-54CD066721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288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E1B28083-FB06-4506-AF8A-1611E5DF03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504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C224AB1-2B43-4A47-88D4-86E37211FA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21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B682A631-3565-43F6-84BA-97F91B1084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938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B44813E-E25A-4B47-A5BA-0345F3A24C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154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8A1057FC-CFEC-47D3-BB1F-26179C81FD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371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8AB5D98-C83C-4A9D-BFE1-CD27D2B8DD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587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22881EA-D50F-49FE-86BD-C13D9D1083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804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ECED362-33E3-4FD8-B1EA-1291CD5C2C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21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DBFF8876-C502-4401-AD37-0476CD3A10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237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1A413D26-1DA4-4CA3-B038-308E939631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54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CC476ACE-727A-4495-8F6C-E31E5BE5C5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670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227BEE25-16C3-4B0F-93A3-78B67E5685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887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BBD8410-9594-4196-9F14-D3C44EFD05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104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4A825D11-1D34-4019-80D6-9AD63266B2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320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D64B9B21-7CB9-4D71-9F58-DECEF2771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537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22FFA4E-F66A-4094-8DA2-3613A5B42D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753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D623EC46-8122-45DB-8900-94AAB5545416}"/>
              </a:ext>
            </a:extLst>
          </p:cNvPr>
          <p:cNvSpPr/>
          <p:nvPr/>
        </p:nvSpPr>
        <p:spPr>
          <a:xfrm>
            <a:off x="68008" y="676169"/>
            <a:ext cx="5119894" cy="584130"/>
          </a:xfrm>
          <a:custGeom>
            <a:avLst/>
            <a:gdLst>
              <a:gd name="connsiteX0" fmla="*/ 4976788 w 5115889"/>
              <a:gd name="connsiteY0" fmla="*/ 0 h 584130"/>
              <a:gd name="connsiteX1" fmla="*/ 5115889 w 5115889"/>
              <a:gd name="connsiteY1" fmla="*/ 0 h 584130"/>
              <a:gd name="connsiteX2" fmla="*/ 4634770 w 5115889"/>
              <a:gd name="connsiteY2" fmla="*/ 584130 h 584130"/>
              <a:gd name="connsiteX3" fmla="*/ 4511997 w 5115889"/>
              <a:gd name="connsiteY3" fmla="*/ 584130 h 584130"/>
              <a:gd name="connsiteX4" fmla="*/ 4728455 w 5115889"/>
              <a:gd name="connsiteY4" fmla="*/ 0 h 584130"/>
              <a:gd name="connsiteX5" fmla="*/ 4834542 w 5115889"/>
              <a:gd name="connsiteY5" fmla="*/ 0 h 584130"/>
              <a:gd name="connsiteX6" fmla="*/ 4369751 w 5115889"/>
              <a:gd name="connsiteY6" fmla="*/ 584130 h 584130"/>
              <a:gd name="connsiteX7" fmla="*/ 4272485 w 5115889"/>
              <a:gd name="connsiteY7" fmla="*/ 584130 h 584130"/>
              <a:gd name="connsiteX8" fmla="*/ 4459980 w 5115889"/>
              <a:gd name="connsiteY8" fmla="*/ 0 h 584130"/>
              <a:gd name="connsiteX9" fmla="*/ 4588909 w 5115889"/>
              <a:gd name="connsiteY9" fmla="*/ 0 h 584130"/>
              <a:gd name="connsiteX10" fmla="*/ 4132939 w 5115889"/>
              <a:gd name="connsiteY10" fmla="*/ 584130 h 584130"/>
              <a:gd name="connsiteX11" fmla="*/ 4008482 w 5115889"/>
              <a:gd name="connsiteY11" fmla="*/ 584130 h 584130"/>
              <a:gd name="connsiteX12" fmla="*/ 4202936 w 5115889"/>
              <a:gd name="connsiteY12" fmla="*/ 0 h 584130"/>
              <a:gd name="connsiteX13" fmla="*/ 4321802 w 5115889"/>
              <a:gd name="connsiteY13" fmla="*/ 0 h 584130"/>
              <a:gd name="connsiteX14" fmla="*/ 3870304 w 5115889"/>
              <a:gd name="connsiteY14" fmla="*/ 584130 h 584130"/>
              <a:gd name="connsiteX15" fmla="*/ 3751352 w 5115889"/>
              <a:gd name="connsiteY15" fmla="*/ 584130 h 584130"/>
              <a:gd name="connsiteX16" fmla="*/ 0 w 5115889"/>
              <a:gd name="connsiteY16" fmla="*/ 0 h 584130"/>
              <a:gd name="connsiteX17" fmla="*/ 4064732 w 5115889"/>
              <a:gd name="connsiteY17" fmla="*/ 0 h 584130"/>
              <a:gd name="connsiteX18" fmla="*/ 3613148 w 5115889"/>
              <a:gd name="connsiteY18" fmla="*/ 584130 h 584130"/>
              <a:gd name="connsiteX19" fmla="*/ 0 w 5115889"/>
              <a:gd name="connsiteY19" fmla="*/ 584130 h 584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115889" h="584130">
                <a:moveTo>
                  <a:pt x="4976788" y="0"/>
                </a:moveTo>
                <a:lnTo>
                  <a:pt x="5115889" y="0"/>
                </a:lnTo>
                <a:lnTo>
                  <a:pt x="4634770" y="584130"/>
                </a:lnTo>
                <a:lnTo>
                  <a:pt x="4511997" y="584130"/>
                </a:lnTo>
                <a:close/>
                <a:moveTo>
                  <a:pt x="4728455" y="0"/>
                </a:moveTo>
                <a:lnTo>
                  <a:pt x="4834542" y="0"/>
                </a:lnTo>
                <a:lnTo>
                  <a:pt x="4369751" y="584130"/>
                </a:lnTo>
                <a:lnTo>
                  <a:pt x="4272485" y="584130"/>
                </a:lnTo>
                <a:close/>
                <a:moveTo>
                  <a:pt x="4459980" y="0"/>
                </a:moveTo>
                <a:lnTo>
                  <a:pt x="4588909" y="0"/>
                </a:lnTo>
                <a:lnTo>
                  <a:pt x="4132939" y="584130"/>
                </a:lnTo>
                <a:lnTo>
                  <a:pt x="4008482" y="584130"/>
                </a:lnTo>
                <a:close/>
                <a:moveTo>
                  <a:pt x="4202936" y="0"/>
                </a:moveTo>
                <a:lnTo>
                  <a:pt x="4321802" y="0"/>
                </a:lnTo>
                <a:lnTo>
                  <a:pt x="3870304" y="584130"/>
                </a:lnTo>
                <a:lnTo>
                  <a:pt x="3751352" y="584130"/>
                </a:lnTo>
                <a:close/>
                <a:moveTo>
                  <a:pt x="0" y="0"/>
                </a:moveTo>
                <a:lnTo>
                  <a:pt x="4064732" y="0"/>
                </a:lnTo>
                <a:lnTo>
                  <a:pt x="3613148" y="584130"/>
                </a:lnTo>
                <a:lnTo>
                  <a:pt x="0" y="58413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E14EBA-D4FF-457C-9EAE-E5CFEBE75D02}"/>
              </a:ext>
            </a:extLst>
          </p:cNvPr>
          <p:cNvSpPr txBox="1"/>
          <p:nvPr/>
        </p:nvSpPr>
        <p:spPr>
          <a:xfrm>
            <a:off x="79131" y="596470"/>
            <a:ext cx="3366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chemeClr val="bg1"/>
                  </a:outerShdw>
                </a:effectLst>
                <a:latin typeface="Amatemora" panose="02000500000000000000" pitchFamily="2" charset="0"/>
              </a:rPr>
              <a:t>Tektonika</a:t>
            </a:r>
            <a:r>
              <a:rPr lang="en-US" sz="4000" dirty="0" smtClean="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chemeClr val="bg1"/>
                  </a:outerShdw>
                </a:effectLst>
                <a:latin typeface="Amatemora" panose="02000500000000000000" pitchFamily="2" charset="0"/>
              </a:rPr>
              <a:t> </a:t>
            </a:r>
            <a:r>
              <a:rPr lang="en-US" sz="4000" dirty="0" err="1" smtClean="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chemeClr val="bg1"/>
                  </a:outerShdw>
                </a:effectLst>
                <a:latin typeface="Amatemora" panose="02000500000000000000" pitchFamily="2" charset="0"/>
              </a:rPr>
              <a:t>Lempeng</a:t>
            </a:r>
            <a:endParaRPr lang="en-US" sz="4000" dirty="0">
              <a:solidFill>
                <a:schemeClr val="accent6">
                  <a:lumMod val="50000"/>
                </a:schemeClr>
              </a:solidFill>
              <a:effectLst>
                <a:outerShdw dist="38100" dir="2700000" algn="tl" rotWithShape="0">
                  <a:schemeClr val="bg1"/>
                </a:outerShdw>
              </a:effectLst>
              <a:latin typeface="Amatemora" panose="02000500000000000000" pitchFamily="2" charset="0"/>
            </a:endParaRP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3E27B91F-2E70-4ED7-8380-D02AABAF9B50}"/>
              </a:ext>
            </a:extLst>
          </p:cNvPr>
          <p:cNvSpPr/>
          <p:nvPr/>
        </p:nvSpPr>
        <p:spPr>
          <a:xfrm>
            <a:off x="6631514" y="5438230"/>
            <a:ext cx="5883944" cy="1495145"/>
          </a:xfrm>
          <a:custGeom>
            <a:avLst/>
            <a:gdLst>
              <a:gd name="connsiteX0" fmla="*/ 0 w 5646058"/>
              <a:gd name="connsiteY0" fmla="*/ 1495145 h 1495145"/>
              <a:gd name="connsiteX1" fmla="*/ 478972 w 5646058"/>
              <a:gd name="connsiteY1" fmla="*/ 1146803 h 1495145"/>
              <a:gd name="connsiteX2" fmla="*/ 1132115 w 5646058"/>
              <a:gd name="connsiteY2" fmla="*/ 1190345 h 1495145"/>
              <a:gd name="connsiteX3" fmla="*/ 1538515 w 5646058"/>
              <a:gd name="connsiteY3" fmla="*/ 914574 h 1495145"/>
              <a:gd name="connsiteX4" fmla="*/ 2148115 w 5646058"/>
              <a:gd name="connsiteY4" fmla="*/ 958117 h 1495145"/>
              <a:gd name="connsiteX5" fmla="*/ 2627086 w 5646058"/>
              <a:gd name="connsiteY5" fmla="*/ 667831 h 1495145"/>
              <a:gd name="connsiteX6" fmla="*/ 3077029 w 5646058"/>
              <a:gd name="connsiteY6" fmla="*/ 711374 h 1495145"/>
              <a:gd name="connsiteX7" fmla="*/ 3454400 w 5646058"/>
              <a:gd name="connsiteY7" fmla="*/ 493660 h 1495145"/>
              <a:gd name="connsiteX8" fmla="*/ 3933372 w 5646058"/>
              <a:gd name="connsiteY8" fmla="*/ 580745 h 1495145"/>
              <a:gd name="connsiteX9" fmla="*/ 4325258 w 5646058"/>
              <a:gd name="connsiteY9" fmla="*/ 188860 h 1495145"/>
              <a:gd name="connsiteX10" fmla="*/ 4731658 w 5646058"/>
              <a:gd name="connsiteY10" fmla="*/ 174 h 1495145"/>
              <a:gd name="connsiteX11" fmla="*/ 5196115 w 5646058"/>
              <a:gd name="connsiteY11" fmla="*/ 217888 h 1495145"/>
              <a:gd name="connsiteX12" fmla="*/ 5617029 w 5646058"/>
              <a:gd name="connsiteY12" fmla="*/ 58231 h 1495145"/>
              <a:gd name="connsiteX13" fmla="*/ 5631543 w 5646058"/>
              <a:gd name="connsiteY13" fmla="*/ 1088745 h 1495145"/>
              <a:gd name="connsiteX14" fmla="*/ 5646058 w 5646058"/>
              <a:gd name="connsiteY14" fmla="*/ 1451603 h 1495145"/>
              <a:gd name="connsiteX15" fmla="*/ 0 w 5646058"/>
              <a:gd name="connsiteY15" fmla="*/ 1495145 h 149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646058" h="1495145">
                <a:moveTo>
                  <a:pt x="0" y="1495145"/>
                </a:moveTo>
                <a:cubicBezTo>
                  <a:pt x="145143" y="1346374"/>
                  <a:pt x="290286" y="1197603"/>
                  <a:pt x="478972" y="1146803"/>
                </a:cubicBezTo>
                <a:cubicBezTo>
                  <a:pt x="667658" y="1096003"/>
                  <a:pt x="955524" y="1229050"/>
                  <a:pt x="1132115" y="1190345"/>
                </a:cubicBezTo>
                <a:cubicBezTo>
                  <a:pt x="1308706" y="1151640"/>
                  <a:pt x="1369182" y="953279"/>
                  <a:pt x="1538515" y="914574"/>
                </a:cubicBezTo>
                <a:cubicBezTo>
                  <a:pt x="1707848" y="875869"/>
                  <a:pt x="1966686" y="999241"/>
                  <a:pt x="2148115" y="958117"/>
                </a:cubicBezTo>
                <a:cubicBezTo>
                  <a:pt x="2329544" y="916993"/>
                  <a:pt x="2472267" y="708955"/>
                  <a:pt x="2627086" y="667831"/>
                </a:cubicBezTo>
                <a:cubicBezTo>
                  <a:pt x="2781905" y="626707"/>
                  <a:pt x="2939143" y="740402"/>
                  <a:pt x="3077029" y="711374"/>
                </a:cubicBezTo>
                <a:cubicBezTo>
                  <a:pt x="3214915" y="682346"/>
                  <a:pt x="3311676" y="515431"/>
                  <a:pt x="3454400" y="493660"/>
                </a:cubicBezTo>
                <a:cubicBezTo>
                  <a:pt x="3597124" y="471889"/>
                  <a:pt x="3788229" y="631545"/>
                  <a:pt x="3933372" y="580745"/>
                </a:cubicBezTo>
                <a:cubicBezTo>
                  <a:pt x="4078515" y="529945"/>
                  <a:pt x="4192210" y="285622"/>
                  <a:pt x="4325258" y="188860"/>
                </a:cubicBezTo>
                <a:cubicBezTo>
                  <a:pt x="4458306" y="92098"/>
                  <a:pt x="4586515" y="-4664"/>
                  <a:pt x="4731658" y="174"/>
                </a:cubicBezTo>
                <a:cubicBezTo>
                  <a:pt x="4876801" y="5012"/>
                  <a:pt x="5048553" y="208212"/>
                  <a:pt x="5196115" y="217888"/>
                </a:cubicBezTo>
                <a:cubicBezTo>
                  <a:pt x="5343677" y="227564"/>
                  <a:pt x="5542039" y="-2245"/>
                  <a:pt x="5617029" y="58231"/>
                </a:cubicBezTo>
                <a:lnTo>
                  <a:pt x="5631543" y="1088745"/>
                </a:lnTo>
                <a:lnTo>
                  <a:pt x="5646058" y="1451603"/>
                </a:lnTo>
                <a:lnTo>
                  <a:pt x="0" y="149514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932C9006-125B-4A4B-8F89-5FAA9496B3E2}"/>
              </a:ext>
            </a:extLst>
          </p:cNvPr>
          <p:cNvSpPr/>
          <p:nvPr/>
        </p:nvSpPr>
        <p:spPr>
          <a:xfrm>
            <a:off x="6847098" y="5546039"/>
            <a:ext cx="5646058" cy="1495145"/>
          </a:xfrm>
          <a:custGeom>
            <a:avLst/>
            <a:gdLst>
              <a:gd name="connsiteX0" fmla="*/ 0 w 5646058"/>
              <a:gd name="connsiteY0" fmla="*/ 1495145 h 1495145"/>
              <a:gd name="connsiteX1" fmla="*/ 478972 w 5646058"/>
              <a:gd name="connsiteY1" fmla="*/ 1146803 h 1495145"/>
              <a:gd name="connsiteX2" fmla="*/ 1132115 w 5646058"/>
              <a:gd name="connsiteY2" fmla="*/ 1190345 h 1495145"/>
              <a:gd name="connsiteX3" fmla="*/ 1538515 w 5646058"/>
              <a:gd name="connsiteY3" fmla="*/ 914574 h 1495145"/>
              <a:gd name="connsiteX4" fmla="*/ 2148115 w 5646058"/>
              <a:gd name="connsiteY4" fmla="*/ 958117 h 1495145"/>
              <a:gd name="connsiteX5" fmla="*/ 2627086 w 5646058"/>
              <a:gd name="connsiteY5" fmla="*/ 667831 h 1495145"/>
              <a:gd name="connsiteX6" fmla="*/ 3077029 w 5646058"/>
              <a:gd name="connsiteY6" fmla="*/ 711374 h 1495145"/>
              <a:gd name="connsiteX7" fmla="*/ 3454400 w 5646058"/>
              <a:gd name="connsiteY7" fmla="*/ 493660 h 1495145"/>
              <a:gd name="connsiteX8" fmla="*/ 3933372 w 5646058"/>
              <a:gd name="connsiteY8" fmla="*/ 580745 h 1495145"/>
              <a:gd name="connsiteX9" fmla="*/ 4325258 w 5646058"/>
              <a:gd name="connsiteY9" fmla="*/ 188860 h 1495145"/>
              <a:gd name="connsiteX10" fmla="*/ 4731658 w 5646058"/>
              <a:gd name="connsiteY10" fmla="*/ 174 h 1495145"/>
              <a:gd name="connsiteX11" fmla="*/ 5196115 w 5646058"/>
              <a:gd name="connsiteY11" fmla="*/ 217888 h 1495145"/>
              <a:gd name="connsiteX12" fmla="*/ 5617029 w 5646058"/>
              <a:gd name="connsiteY12" fmla="*/ 58231 h 1495145"/>
              <a:gd name="connsiteX13" fmla="*/ 5631543 w 5646058"/>
              <a:gd name="connsiteY13" fmla="*/ 1088745 h 1495145"/>
              <a:gd name="connsiteX14" fmla="*/ 5646058 w 5646058"/>
              <a:gd name="connsiteY14" fmla="*/ 1451603 h 1495145"/>
              <a:gd name="connsiteX15" fmla="*/ 0 w 5646058"/>
              <a:gd name="connsiteY15" fmla="*/ 1495145 h 149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646058" h="1495145">
                <a:moveTo>
                  <a:pt x="0" y="1495145"/>
                </a:moveTo>
                <a:cubicBezTo>
                  <a:pt x="145143" y="1346374"/>
                  <a:pt x="290286" y="1197603"/>
                  <a:pt x="478972" y="1146803"/>
                </a:cubicBezTo>
                <a:cubicBezTo>
                  <a:pt x="667658" y="1096003"/>
                  <a:pt x="955524" y="1229050"/>
                  <a:pt x="1132115" y="1190345"/>
                </a:cubicBezTo>
                <a:cubicBezTo>
                  <a:pt x="1308706" y="1151640"/>
                  <a:pt x="1369182" y="953279"/>
                  <a:pt x="1538515" y="914574"/>
                </a:cubicBezTo>
                <a:cubicBezTo>
                  <a:pt x="1707848" y="875869"/>
                  <a:pt x="1966686" y="999241"/>
                  <a:pt x="2148115" y="958117"/>
                </a:cubicBezTo>
                <a:cubicBezTo>
                  <a:pt x="2329544" y="916993"/>
                  <a:pt x="2472267" y="708955"/>
                  <a:pt x="2627086" y="667831"/>
                </a:cubicBezTo>
                <a:cubicBezTo>
                  <a:pt x="2781905" y="626707"/>
                  <a:pt x="2939143" y="740402"/>
                  <a:pt x="3077029" y="711374"/>
                </a:cubicBezTo>
                <a:cubicBezTo>
                  <a:pt x="3214915" y="682346"/>
                  <a:pt x="3311676" y="515431"/>
                  <a:pt x="3454400" y="493660"/>
                </a:cubicBezTo>
                <a:cubicBezTo>
                  <a:pt x="3597124" y="471889"/>
                  <a:pt x="3788229" y="631545"/>
                  <a:pt x="3933372" y="580745"/>
                </a:cubicBezTo>
                <a:cubicBezTo>
                  <a:pt x="4078515" y="529945"/>
                  <a:pt x="4192210" y="285622"/>
                  <a:pt x="4325258" y="188860"/>
                </a:cubicBezTo>
                <a:cubicBezTo>
                  <a:pt x="4458306" y="92098"/>
                  <a:pt x="4586515" y="-4664"/>
                  <a:pt x="4731658" y="174"/>
                </a:cubicBezTo>
                <a:cubicBezTo>
                  <a:pt x="4876801" y="5012"/>
                  <a:pt x="5048553" y="208212"/>
                  <a:pt x="5196115" y="217888"/>
                </a:cubicBezTo>
                <a:cubicBezTo>
                  <a:pt x="5343677" y="227564"/>
                  <a:pt x="5542039" y="-2245"/>
                  <a:pt x="5617029" y="58231"/>
                </a:cubicBezTo>
                <a:lnTo>
                  <a:pt x="5631543" y="1088745"/>
                </a:lnTo>
                <a:lnTo>
                  <a:pt x="5646058" y="1451603"/>
                </a:lnTo>
                <a:lnTo>
                  <a:pt x="0" y="14951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590C522F-DB1D-4906-A61B-2FF0EBD0B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656" y="2831484"/>
            <a:ext cx="2981132" cy="41749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828CDF-DB84-4E06-8D78-8B5D05CF2437}"/>
              </a:ext>
            </a:extLst>
          </p:cNvPr>
          <p:cNvSpPr txBox="1"/>
          <p:nvPr/>
        </p:nvSpPr>
        <p:spPr>
          <a:xfrm>
            <a:off x="975215" y="1435229"/>
            <a:ext cx="8774341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Teori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tektonika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(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bahasa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Inggris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: Plate Tectonics)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adalah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sebuah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teori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besar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dalam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bidang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geologi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dikembangkan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untuk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memberikan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penjelasan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terhadap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adanya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bukti-bukti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pergerakan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skala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besar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dilakukan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secara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alami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oleh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litosfer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bumi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Teori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telah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mencakup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sekaligus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menggantikan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Teori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Pergeseran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Benua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lebih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dahulu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dikemukakan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pada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paruh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pertama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abad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ke-20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konsep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seafloor spreading yang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dikembangkan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pada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tahun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1960-an.</a:t>
            </a:r>
          </a:p>
          <a:p>
            <a:endParaRPr lang="en-US" sz="15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Ringkasnya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karena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bagian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terluar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interior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bumi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terbentuk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oleh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dua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lapisan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. Di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bagian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atas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terdapat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litosfer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terdiri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atas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kerak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bagian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teratas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mantel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bumi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isinya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kaku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padat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. Di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bawah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lapisan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litosfer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terdapat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astenosfer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berbentuk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padat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tetapi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bisa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mengalir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seperti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cairan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sangat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lambat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dalam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skala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waktu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geologis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sangat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lama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karena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viskositas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kekuatan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geser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(shear strength) yang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rendah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Lebih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dalam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lagi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bagian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mantel di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bawah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astenosfer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sifatnya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menjadi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lebih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kaku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lagi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Penyebabnya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bukanlah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suhu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lebih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dingin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melainkan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tekanan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tinggi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.</a:t>
            </a:r>
          </a:p>
          <a:p>
            <a:endParaRPr lang="en-US" sz="15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Lapisan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litosfer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dibagi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menjadi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lempeng-lempeng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tektonik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(tectonic plates). Di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bumi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terdapat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tujuh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utama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banyak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lempeng-lempeng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lebih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kecil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Lempeng-lempeng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litosfer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menumpang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di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atas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astenosfer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Mereka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bergerak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relatif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satu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lainnya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di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batas-batas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baik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divergen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(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menjauh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),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konvergen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(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bertumbukan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),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ataupun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transform (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menyamping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).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Gempa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bumi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aktivitas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vulkanik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pembentukan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gunung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pembentukan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palung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samudera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semuanya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umumnya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terjadi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di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daerah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sepanjang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batas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Pergerakan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lateral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lazimnya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berkecepatan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50–100 mm/a.[1][2]</a:t>
            </a:r>
            <a:endParaRPr lang="en-US" sz="15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E9BAE3A-1499-486D-AD04-8A0D1DAD5E44}"/>
              </a:ext>
            </a:extLst>
          </p:cNvPr>
          <p:cNvGrpSpPr/>
          <p:nvPr/>
        </p:nvGrpSpPr>
        <p:grpSpPr>
          <a:xfrm>
            <a:off x="8810211" y="-1682248"/>
            <a:ext cx="2566105" cy="3548346"/>
            <a:chOff x="9361484" y="-1793172"/>
            <a:chExt cx="2782727" cy="3511725"/>
          </a:xfrm>
          <a:solidFill>
            <a:schemeClr val="accent6">
              <a:lumMod val="60000"/>
              <a:lumOff val="40000"/>
            </a:schemeClr>
          </a:solidFill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A345C8C7-6DB6-4D5B-868E-73E18A64B010}"/>
                </a:ext>
              </a:extLst>
            </p:cNvPr>
            <p:cNvGrpSpPr/>
            <p:nvPr/>
          </p:nvGrpSpPr>
          <p:grpSpPr>
            <a:xfrm>
              <a:off x="9361484" y="-1348026"/>
              <a:ext cx="302735" cy="2636812"/>
              <a:chOff x="10668000" y="6341932"/>
              <a:chExt cx="302735" cy="2636812"/>
            </a:xfrm>
            <a:grpFill/>
          </p:grpSpPr>
          <p:sp>
            <p:nvSpPr>
              <p:cNvPr id="113" name="Star: 5 Points 112">
                <a:extLst>
                  <a:ext uri="{FF2B5EF4-FFF2-40B4-BE49-F238E27FC236}">
                    <a16:creationId xmlns:a16="http://schemas.microsoft.com/office/drawing/2014/main" id="{96C3B5AC-FE10-4C37-B620-6D1036BA46C8}"/>
                  </a:ext>
                </a:extLst>
              </p:cNvPr>
              <p:cNvSpPr/>
              <p:nvPr/>
            </p:nvSpPr>
            <p:spPr>
              <a:xfrm>
                <a:off x="10668000" y="8676009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A9588E3D-F3C8-4059-9BBE-A254B60BAFC3}"/>
                  </a:ext>
                </a:extLst>
              </p:cNvPr>
              <p:cNvCxnSpPr>
                <a:cxnSpLocks/>
                <a:stCxn id="113" idx="0"/>
              </p:cNvCxnSpPr>
              <p:nvPr/>
            </p:nvCxnSpPr>
            <p:spPr>
              <a:xfrm flipH="1" flipV="1">
                <a:off x="10800522" y="6341932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0BCC2DA8-8313-46CE-9A3C-A6CE0A90EDF6}"/>
                </a:ext>
              </a:extLst>
            </p:cNvPr>
            <p:cNvGrpSpPr/>
            <p:nvPr/>
          </p:nvGrpSpPr>
          <p:grpSpPr>
            <a:xfrm>
              <a:off x="9774816" y="-1793172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11" name="Star: 5 Points 110">
                <a:extLst>
                  <a:ext uri="{FF2B5EF4-FFF2-40B4-BE49-F238E27FC236}">
                    <a16:creationId xmlns:a16="http://schemas.microsoft.com/office/drawing/2014/main" id="{A6D4BCC5-00AA-4D47-9FBE-1DE401728E7D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E2945A50-53B5-4C6C-AB7D-7BF3543BEC3B}"/>
                  </a:ext>
                </a:extLst>
              </p:cNvPr>
              <p:cNvCxnSpPr>
                <a:stCxn id="111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59DCB566-61CE-472C-A933-B369CA49BB0E}"/>
                </a:ext>
              </a:extLst>
            </p:cNvPr>
            <p:cNvGrpSpPr/>
            <p:nvPr/>
          </p:nvGrpSpPr>
          <p:grpSpPr>
            <a:xfrm>
              <a:off x="10188148" y="-923430"/>
              <a:ext cx="302735" cy="2636812"/>
              <a:chOff x="10668000" y="6842620"/>
              <a:chExt cx="302735" cy="2636812"/>
            </a:xfrm>
            <a:grpFill/>
          </p:grpSpPr>
          <p:sp>
            <p:nvSpPr>
              <p:cNvPr id="109" name="Star: 5 Points 108">
                <a:extLst>
                  <a:ext uri="{FF2B5EF4-FFF2-40B4-BE49-F238E27FC236}">
                    <a16:creationId xmlns:a16="http://schemas.microsoft.com/office/drawing/2014/main" id="{61E3D7A8-3C4B-461A-9CD0-7C9BBC07C7C6}"/>
                  </a:ext>
                </a:extLst>
              </p:cNvPr>
              <p:cNvSpPr/>
              <p:nvPr/>
            </p:nvSpPr>
            <p:spPr>
              <a:xfrm>
                <a:off x="10668000" y="9176697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153C4C70-DCFD-4F86-9540-2F38E13D62A7}"/>
                  </a:ext>
                </a:extLst>
              </p:cNvPr>
              <p:cNvCxnSpPr>
                <a:stCxn id="109" idx="0"/>
              </p:cNvCxnSpPr>
              <p:nvPr/>
            </p:nvCxnSpPr>
            <p:spPr>
              <a:xfrm flipH="1" flipV="1">
                <a:off x="10800522" y="6842620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1A0AC6F4-DC96-4206-B77D-204DB0708DDB}"/>
                </a:ext>
              </a:extLst>
            </p:cNvPr>
            <p:cNvGrpSpPr/>
            <p:nvPr/>
          </p:nvGrpSpPr>
          <p:grpSpPr>
            <a:xfrm>
              <a:off x="10601480" y="-1535280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07" name="Star: 5 Points 106">
                <a:extLst>
                  <a:ext uri="{FF2B5EF4-FFF2-40B4-BE49-F238E27FC236}">
                    <a16:creationId xmlns:a16="http://schemas.microsoft.com/office/drawing/2014/main" id="{6C71399F-266D-40B1-80CA-3DF68078B784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C4D4CFF3-0B93-4831-95AF-36C10C54CB3F}"/>
                  </a:ext>
                </a:extLst>
              </p:cNvPr>
              <p:cNvCxnSpPr>
                <a:stCxn id="107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0E969FD3-69E4-4DEE-8035-7BC3BE70FC85}"/>
                </a:ext>
              </a:extLst>
            </p:cNvPr>
            <p:cNvGrpSpPr/>
            <p:nvPr/>
          </p:nvGrpSpPr>
          <p:grpSpPr>
            <a:xfrm>
              <a:off x="11014812" y="-1244675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05" name="Star: 5 Points 104">
                <a:extLst>
                  <a:ext uri="{FF2B5EF4-FFF2-40B4-BE49-F238E27FC236}">
                    <a16:creationId xmlns:a16="http://schemas.microsoft.com/office/drawing/2014/main" id="{0F0003A1-E848-4A23-83B4-4ADFE78FB360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FC007DCC-16FA-4415-A13B-8251E8D9D339}"/>
                  </a:ext>
                </a:extLst>
              </p:cNvPr>
              <p:cNvCxnSpPr>
                <a:stCxn id="105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DC89828C-BA8A-4C40-86D4-02C4DABE90DA}"/>
                </a:ext>
              </a:extLst>
            </p:cNvPr>
            <p:cNvGrpSpPr/>
            <p:nvPr/>
          </p:nvGrpSpPr>
          <p:grpSpPr>
            <a:xfrm>
              <a:off x="11428144" y="-1749071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03" name="Star: 5 Points 102">
                <a:extLst>
                  <a:ext uri="{FF2B5EF4-FFF2-40B4-BE49-F238E27FC236}">
                    <a16:creationId xmlns:a16="http://schemas.microsoft.com/office/drawing/2014/main" id="{6898EC1A-AD38-4B55-9F66-888E13D87A8F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0DB063A5-E630-4E9A-B0B4-27B6A9ED480C}"/>
                  </a:ext>
                </a:extLst>
              </p:cNvPr>
              <p:cNvCxnSpPr>
                <a:stCxn id="103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190D1A04-8F48-4DC3-A101-8654B202B3A1}"/>
                </a:ext>
              </a:extLst>
            </p:cNvPr>
            <p:cNvGrpSpPr/>
            <p:nvPr/>
          </p:nvGrpSpPr>
          <p:grpSpPr>
            <a:xfrm>
              <a:off x="11841476" y="-1535280"/>
              <a:ext cx="302735" cy="3253833"/>
              <a:chOff x="10668000" y="4918616"/>
              <a:chExt cx="302735" cy="3253833"/>
            </a:xfrm>
            <a:grpFill/>
          </p:grpSpPr>
          <p:sp>
            <p:nvSpPr>
              <p:cNvPr id="101" name="Star: 5 Points 100">
                <a:extLst>
                  <a:ext uri="{FF2B5EF4-FFF2-40B4-BE49-F238E27FC236}">
                    <a16:creationId xmlns:a16="http://schemas.microsoft.com/office/drawing/2014/main" id="{48E81EFD-766C-4D54-B266-8B67C3F52393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5585DFBF-5F21-47BD-8495-6845F634BECD}"/>
                  </a:ext>
                </a:extLst>
              </p:cNvPr>
              <p:cNvCxnSpPr>
                <a:cxnSpLocks/>
                <a:stCxn id="101" idx="0"/>
              </p:cNvCxnSpPr>
              <p:nvPr/>
            </p:nvCxnSpPr>
            <p:spPr>
              <a:xfrm flipH="1" flipV="1">
                <a:off x="10799139" y="4918616"/>
                <a:ext cx="20229" cy="2951098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627462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80" grpId="0"/>
      <p:bldP spid="91" grpId="0" animBg="1"/>
      <p:bldP spid="90" grpId="0" animBg="1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>
            <a:extLst>
              <a:ext uri="{FF2B5EF4-FFF2-40B4-BE49-F238E27FC236}">
                <a16:creationId xmlns:a16="http://schemas.microsoft.com/office/drawing/2014/main" id="{84AC83F4-6BA1-4A23-A651-5145533BB4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5317CB6-E9B6-4194-979F-D7A5CCD6986D}"/>
              </a:ext>
            </a:extLst>
          </p:cNvPr>
          <p:cNvGrpSpPr/>
          <p:nvPr/>
        </p:nvGrpSpPr>
        <p:grpSpPr>
          <a:xfrm>
            <a:off x="564524" y="518473"/>
            <a:ext cx="11062952" cy="5821053"/>
            <a:chOff x="564524" y="518473"/>
            <a:chExt cx="11062952" cy="582105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88FE7B5-B92F-4239-9BA7-AA2235457E36}"/>
                </a:ext>
              </a:extLst>
            </p:cNvPr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D082211-9ED3-44E7-975C-CE4911EDCE55}"/>
                </a:ext>
              </a:extLst>
            </p:cNvPr>
            <p:cNvGrpSpPr/>
            <p:nvPr/>
          </p:nvGrpSpPr>
          <p:grpSpPr>
            <a:xfrm>
              <a:off x="564524" y="518473"/>
              <a:ext cx="11062952" cy="5821053"/>
              <a:chOff x="564524" y="518473"/>
              <a:chExt cx="11062952" cy="5856896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1195B23C-A7F0-45CF-A037-3516EC5B50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80356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46D91E2-B093-45CE-9606-FAE22B4DBD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12221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91455C7-4337-47B5-A717-E43C4E2CA2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44087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8C5BECA-DD6C-406B-9A6B-12E87FB44B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75952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75D947E-BB75-47D6-88F2-075154BF6B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07818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5E5B8A9-DDC1-47A1-9704-5CE8A5AEC6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39683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A8B65E3C-D8BA-4B12-9C5A-6179A405F5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71549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4E71958-591D-4ECC-8A73-F57D69C65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03414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B09BB84-7119-44D3-A2C3-12C2C7BC3F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35280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9764316-B75D-4E3F-8F22-B686DB7FA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67145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863780E-BD52-497A-9761-388D4A4A0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99011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75C0E41-DA37-4F28-801D-3B7A3CFB71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30876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D208E597-977D-45E2-9E48-ED271B8BCD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62742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353CB51-7B09-4D46-B0CC-F9C1AF18F3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94607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9F9C925-572B-4FA0-92A6-F8069C99FC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26473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378F27B-024C-43A0-A3D7-CECB66BE3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58338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CD652B23-5A3A-42D8-A27A-E9D99C5CD8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90204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E5F50AC7-8DC8-4FD7-8D80-27D6EBDC05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622069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2F434BB-F389-4E7A-88BA-B1CF604FCB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061" y="532898"/>
                <a:ext cx="0" cy="582804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6195ACD-ED27-4788-8417-1C4CABAD3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22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BD8D909-62A1-4440-974D-C84F0706E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039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E0B00634-E585-49AF-9ED9-369B7F94B0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55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C4AF5EB7-3C06-4C38-A584-C439187670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472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0D06D90-0429-45A5-8C58-2F9613572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689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CA3C2121-F06C-4AB7-873B-4C46E7928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905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BABA8E7-01EB-4634-A34C-10EBEE76A2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122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9DC4F75-A34A-45D2-BD4D-1CFAC7C44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38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24955BA-109E-4067-9B88-2BA4E50E10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555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FCF61F5-AC10-4199-9B07-F5D7F2238F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772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91FC729-7D72-4BF5-9673-EF3FF4705D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988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77F8463-62F0-4053-A6F8-D7D69DF4C2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05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E5868C3-FE98-4B87-9CC6-6CCC146662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421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599B155B-D552-454E-AA89-8EA622D09B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38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B387454-85BA-460E-885E-A7761E0B25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55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0DB14F4-F163-4E8A-8B6A-B34C73B81B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071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3E20AE8-CD06-435E-BF8C-54CD066721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288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E1B28083-FB06-4506-AF8A-1611E5DF03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504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C224AB1-2B43-4A47-88D4-86E37211FA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21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B682A631-3565-43F6-84BA-97F91B1084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938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B44813E-E25A-4B47-A5BA-0345F3A24C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154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8A1057FC-CFEC-47D3-BB1F-26179C81FD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371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8AB5D98-C83C-4A9D-BFE1-CD27D2B8DD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587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22881EA-D50F-49FE-86BD-C13D9D1083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804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ECED362-33E3-4FD8-B1EA-1291CD5C2C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21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DBFF8876-C502-4401-AD37-0476CD3A10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237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1A413D26-1DA4-4CA3-B038-308E939631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54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CC476ACE-727A-4495-8F6C-E31E5BE5C5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670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227BEE25-16C3-4B0F-93A3-78B67E5685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887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BBD8410-9594-4196-9F14-D3C44EFD05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104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4A825D11-1D34-4019-80D6-9AD63266B2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320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D64B9B21-7CB9-4D71-9F58-DECEF2771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537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22FFA4E-F66A-4094-8DA2-3613A5B42D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753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D623EC46-8122-45DB-8900-94AAB5545416}"/>
              </a:ext>
            </a:extLst>
          </p:cNvPr>
          <p:cNvSpPr/>
          <p:nvPr/>
        </p:nvSpPr>
        <p:spPr>
          <a:xfrm>
            <a:off x="68008" y="676169"/>
            <a:ext cx="5119894" cy="584130"/>
          </a:xfrm>
          <a:custGeom>
            <a:avLst/>
            <a:gdLst>
              <a:gd name="connsiteX0" fmla="*/ 4976788 w 5115889"/>
              <a:gd name="connsiteY0" fmla="*/ 0 h 584130"/>
              <a:gd name="connsiteX1" fmla="*/ 5115889 w 5115889"/>
              <a:gd name="connsiteY1" fmla="*/ 0 h 584130"/>
              <a:gd name="connsiteX2" fmla="*/ 4634770 w 5115889"/>
              <a:gd name="connsiteY2" fmla="*/ 584130 h 584130"/>
              <a:gd name="connsiteX3" fmla="*/ 4511997 w 5115889"/>
              <a:gd name="connsiteY3" fmla="*/ 584130 h 584130"/>
              <a:gd name="connsiteX4" fmla="*/ 4728455 w 5115889"/>
              <a:gd name="connsiteY4" fmla="*/ 0 h 584130"/>
              <a:gd name="connsiteX5" fmla="*/ 4834542 w 5115889"/>
              <a:gd name="connsiteY5" fmla="*/ 0 h 584130"/>
              <a:gd name="connsiteX6" fmla="*/ 4369751 w 5115889"/>
              <a:gd name="connsiteY6" fmla="*/ 584130 h 584130"/>
              <a:gd name="connsiteX7" fmla="*/ 4272485 w 5115889"/>
              <a:gd name="connsiteY7" fmla="*/ 584130 h 584130"/>
              <a:gd name="connsiteX8" fmla="*/ 4459980 w 5115889"/>
              <a:gd name="connsiteY8" fmla="*/ 0 h 584130"/>
              <a:gd name="connsiteX9" fmla="*/ 4588909 w 5115889"/>
              <a:gd name="connsiteY9" fmla="*/ 0 h 584130"/>
              <a:gd name="connsiteX10" fmla="*/ 4132939 w 5115889"/>
              <a:gd name="connsiteY10" fmla="*/ 584130 h 584130"/>
              <a:gd name="connsiteX11" fmla="*/ 4008482 w 5115889"/>
              <a:gd name="connsiteY11" fmla="*/ 584130 h 584130"/>
              <a:gd name="connsiteX12" fmla="*/ 4202936 w 5115889"/>
              <a:gd name="connsiteY12" fmla="*/ 0 h 584130"/>
              <a:gd name="connsiteX13" fmla="*/ 4321802 w 5115889"/>
              <a:gd name="connsiteY13" fmla="*/ 0 h 584130"/>
              <a:gd name="connsiteX14" fmla="*/ 3870304 w 5115889"/>
              <a:gd name="connsiteY14" fmla="*/ 584130 h 584130"/>
              <a:gd name="connsiteX15" fmla="*/ 3751352 w 5115889"/>
              <a:gd name="connsiteY15" fmla="*/ 584130 h 584130"/>
              <a:gd name="connsiteX16" fmla="*/ 0 w 5115889"/>
              <a:gd name="connsiteY16" fmla="*/ 0 h 584130"/>
              <a:gd name="connsiteX17" fmla="*/ 4064732 w 5115889"/>
              <a:gd name="connsiteY17" fmla="*/ 0 h 584130"/>
              <a:gd name="connsiteX18" fmla="*/ 3613148 w 5115889"/>
              <a:gd name="connsiteY18" fmla="*/ 584130 h 584130"/>
              <a:gd name="connsiteX19" fmla="*/ 0 w 5115889"/>
              <a:gd name="connsiteY19" fmla="*/ 584130 h 584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115889" h="584130">
                <a:moveTo>
                  <a:pt x="4976788" y="0"/>
                </a:moveTo>
                <a:lnTo>
                  <a:pt x="5115889" y="0"/>
                </a:lnTo>
                <a:lnTo>
                  <a:pt x="4634770" y="584130"/>
                </a:lnTo>
                <a:lnTo>
                  <a:pt x="4511997" y="584130"/>
                </a:lnTo>
                <a:close/>
                <a:moveTo>
                  <a:pt x="4728455" y="0"/>
                </a:moveTo>
                <a:lnTo>
                  <a:pt x="4834542" y="0"/>
                </a:lnTo>
                <a:lnTo>
                  <a:pt x="4369751" y="584130"/>
                </a:lnTo>
                <a:lnTo>
                  <a:pt x="4272485" y="584130"/>
                </a:lnTo>
                <a:close/>
                <a:moveTo>
                  <a:pt x="4459980" y="0"/>
                </a:moveTo>
                <a:lnTo>
                  <a:pt x="4588909" y="0"/>
                </a:lnTo>
                <a:lnTo>
                  <a:pt x="4132939" y="584130"/>
                </a:lnTo>
                <a:lnTo>
                  <a:pt x="4008482" y="584130"/>
                </a:lnTo>
                <a:close/>
                <a:moveTo>
                  <a:pt x="4202936" y="0"/>
                </a:moveTo>
                <a:lnTo>
                  <a:pt x="4321802" y="0"/>
                </a:lnTo>
                <a:lnTo>
                  <a:pt x="3870304" y="584130"/>
                </a:lnTo>
                <a:lnTo>
                  <a:pt x="3751352" y="584130"/>
                </a:lnTo>
                <a:close/>
                <a:moveTo>
                  <a:pt x="0" y="0"/>
                </a:moveTo>
                <a:lnTo>
                  <a:pt x="4064732" y="0"/>
                </a:lnTo>
                <a:lnTo>
                  <a:pt x="3613148" y="584130"/>
                </a:lnTo>
                <a:lnTo>
                  <a:pt x="0" y="58413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E14EBA-D4FF-457C-9EAE-E5CFEBE75D02}"/>
              </a:ext>
            </a:extLst>
          </p:cNvPr>
          <p:cNvSpPr txBox="1"/>
          <p:nvPr/>
        </p:nvSpPr>
        <p:spPr>
          <a:xfrm>
            <a:off x="79131" y="596470"/>
            <a:ext cx="36760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chemeClr val="bg1"/>
                  </a:outerShdw>
                </a:effectLst>
                <a:latin typeface="Amatemora" panose="02000500000000000000" pitchFamily="2" charset="0"/>
              </a:rPr>
              <a:t>Perkembangan</a:t>
            </a:r>
            <a:r>
              <a:rPr lang="en-US" sz="4000" dirty="0" smtClean="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chemeClr val="bg1"/>
                  </a:outerShdw>
                </a:effectLst>
                <a:latin typeface="Amatemora" panose="02000500000000000000" pitchFamily="2" charset="0"/>
              </a:rPr>
              <a:t> </a:t>
            </a:r>
            <a:r>
              <a:rPr lang="en-US" sz="4000" dirty="0" err="1" smtClean="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chemeClr val="bg1"/>
                  </a:outerShdw>
                </a:effectLst>
                <a:latin typeface="Amatemora" panose="02000500000000000000" pitchFamily="2" charset="0"/>
              </a:rPr>
              <a:t>Teori</a:t>
            </a:r>
            <a:endParaRPr lang="en-US" sz="4000" dirty="0">
              <a:solidFill>
                <a:schemeClr val="accent6">
                  <a:lumMod val="50000"/>
                </a:schemeClr>
              </a:solidFill>
              <a:effectLst>
                <a:outerShdw dist="38100" dir="2700000" algn="tl" rotWithShape="0">
                  <a:schemeClr val="bg1"/>
                </a:outerShdw>
              </a:effectLst>
              <a:latin typeface="Amatemora" panose="02000500000000000000" pitchFamily="2" charset="0"/>
            </a:endParaRP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3E27B91F-2E70-4ED7-8380-D02AABAF9B50}"/>
              </a:ext>
            </a:extLst>
          </p:cNvPr>
          <p:cNvSpPr/>
          <p:nvPr/>
        </p:nvSpPr>
        <p:spPr>
          <a:xfrm>
            <a:off x="6631514" y="5438230"/>
            <a:ext cx="5883944" cy="1495145"/>
          </a:xfrm>
          <a:custGeom>
            <a:avLst/>
            <a:gdLst>
              <a:gd name="connsiteX0" fmla="*/ 0 w 5646058"/>
              <a:gd name="connsiteY0" fmla="*/ 1495145 h 1495145"/>
              <a:gd name="connsiteX1" fmla="*/ 478972 w 5646058"/>
              <a:gd name="connsiteY1" fmla="*/ 1146803 h 1495145"/>
              <a:gd name="connsiteX2" fmla="*/ 1132115 w 5646058"/>
              <a:gd name="connsiteY2" fmla="*/ 1190345 h 1495145"/>
              <a:gd name="connsiteX3" fmla="*/ 1538515 w 5646058"/>
              <a:gd name="connsiteY3" fmla="*/ 914574 h 1495145"/>
              <a:gd name="connsiteX4" fmla="*/ 2148115 w 5646058"/>
              <a:gd name="connsiteY4" fmla="*/ 958117 h 1495145"/>
              <a:gd name="connsiteX5" fmla="*/ 2627086 w 5646058"/>
              <a:gd name="connsiteY5" fmla="*/ 667831 h 1495145"/>
              <a:gd name="connsiteX6" fmla="*/ 3077029 w 5646058"/>
              <a:gd name="connsiteY6" fmla="*/ 711374 h 1495145"/>
              <a:gd name="connsiteX7" fmla="*/ 3454400 w 5646058"/>
              <a:gd name="connsiteY7" fmla="*/ 493660 h 1495145"/>
              <a:gd name="connsiteX8" fmla="*/ 3933372 w 5646058"/>
              <a:gd name="connsiteY8" fmla="*/ 580745 h 1495145"/>
              <a:gd name="connsiteX9" fmla="*/ 4325258 w 5646058"/>
              <a:gd name="connsiteY9" fmla="*/ 188860 h 1495145"/>
              <a:gd name="connsiteX10" fmla="*/ 4731658 w 5646058"/>
              <a:gd name="connsiteY10" fmla="*/ 174 h 1495145"/>
              <a:gd name="connsiteX11" fmla="*/ 5196115 w 5646058"/>
              <a:gd name="connsiteY11" fmla="*/ 217888 h 1495145"/>
              <a:gd name="connsiteX12" fmla="*/ 5617029 w 5646058"/>
              <a:gd name="connsiteY12" fmla="*/ 58231 h 1495145"/>
              <a:gd name="connsiteX13" fmla="*/ 5631543 w 5646058"/>
              <a:gd name="connsiteY13" fmla="*/ 1088745 h 1495145"/>
              <a:gd name="connsiteX14" fmla="*/ 5646058 w 5646058"/>
              <a:gd name="connsiteY14" fmla="*/ 1451603 h 1495145"/>
              <a:gd name="connsiteX15" fmla="*/ 0 w 5646058"/>
              <a:gd name="connsiteY15" fmla="*/ 1495145 h 149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646058" h="1495145">
                <a:moveTo>
                  <a:pt x="0" y="1495145"/>
                </a:moveTo>
                <a:cubicBezTo>
                  <a:pt x="145143" y="1346374"/>
                  <a:pt x="290286" y="1197603"/>
                  <a:pt x="478972" y="1146803"/>
                </a:cubicBezTo>
                <a:cubicBezTo>
                  <a:pt x="667658" y="1096003"/>
                  <a:pt x="955524" y="1229050"/>
                  <a:pt x="1132115" y="1190345"/>
                </a:cubicBezTo>
                <a:cubicBezTo>
                  <a:pt x="1308706" y="1151640"/>
                  <a:pt x="1369182" y="953279"/>
                  <a:pt x="1538515" y="914574"/>
                </a:cubicBezTo>
                <a:cubicBezTo>
                  <a:pt x="1707848" y="875869"/>
                  <a:pt x="1966686" y="999241"/>
                  <a:pt x="2148115" y="958117"/>
                </a:cubicBezTo>
                <a:cubicBezTo>
                  <a:pt x="2329544" y="916993"/>
                  <a:pt x="2472267" y="708955"/>
                  <a:pt x="2627086" y="667831"/>
                </a:cubicBezTo>
                <a:cubicBezTo>
                  <a:pt x="2781905" y="626707"/>
                  <a:pt x="2939143" y="740402"/>
                  <a:pt x="3077029" y="711374"/>
                </a:cubicBezTo>
                <a:cubicBezTo>
                  <a:pt x="3214915" y="682346"/>
                  <a:pt x="3311676" y="515431"/>
                  <a:pt x="3454400" y="493660"/>
                </a:cubicBezTo>
                <a:cubicBezTo>
                  <a:pt x="3597124" y="471889"/>
                  <a:pt x="3788229" y="631545"/>
                  <a:pt x="3933372" y="580745"/>
                </a:cubicBezTo>
                <a:cubicBezTo>
                  <a:pt x="4078515" y="529945"/>
                  <a:pt x="4192210" y="285622"/>
                  <a:pt x="4325258" y="188860"/>
                </a:cubicBezTo>
                <a:cubicBezTo>
                  <a:pt x="4458306" y="92098"/>
                  <a:pt x="4586515" y="-4664"/>
                  <a:pt x="4731658" y="174"/>
                </a:cubicBezTo>
                <a:cubicBezTo>
                  <a:pt x="4876801" y="5012"/>
                  <a:pt x="5048553" y="208212"/>
                  <a:pt x="5196115" y="217888"/>
                </a:cubicBezTo>
                <a:cubicBezTo>
                  <a:pt x="5343677" y="227564"/>
                  <a:pt x="5542039" y="-2245"/>
                  <a:pt x="5617029" y="58231"/>
                </a:cubicBezTo>
                <a:lnTo>
                  <a:pt x="5631543" y="1088745"/>
                </a:lnTo>
                <a:lnTo>
                  <a:pt x="5646058" y="1451603"/>
                </a:lnTo>
                <a:lnTo>
                  <a:pt x="0" y="149514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932C9006-125B-4A4B-8F89-5FAA9496B3E2}"/>
              </a:ext>
            </a:extLst>
          </p:cNvPr>
          <p:cNvSpPr/>
          <p:nvPr/>
        </p:nvSpPr>
        <p:spPr>
          <a:xfrm>
            <a:off x="6847098" y="5546039"/>
            <a:ext cx="5646058" cy="1495145"/>
          </a:xfrm>
          <a:custGeom>
            <a:avLst/>
            <a:gdLst>
              <a:gd name="connsiteX0" fmla="*/ 0 w 5646058"/>
              <a:gd name="connsiteY0" fmla="*/ 1495145 h 1495145"/>
              <a:gd name="connsiteX1" fmla="*/ 478972 w 5646058"/>
              <a:gd name="connsiteY1" fmla="*/ 1146803 h 1495145"/>
              <a:gd name="connsiteX2" fmla="*/ 1132115 w 5646058"/>
              <a:gd name="connsiteY2" fmla="*/ 1190345 h 1495145"/>
              <a:gd name="connsiteX3" fmla="*/ 1538515 w 5646058"/>
              <a:gd name="connsiteY3" fmla="*/ 914574 h 1495145"/>
              <a:gd name="connsiteX4" fmla="*/ 2148115 w 5646058"/>
              <a:gd name="connsiteY4" fmla="*/ 958117 h 1495145"/>
              <a:gd name="connsiteX5" fmla="*/ 2627086 w 5646058"/>
              <a:gd name="connsiteY5" fmla="*/ 667831 h 1495145"/>
              <a:gd name="connsiteX6" fmla="*/ 3077029 w 5646058"/>
              <a:gd name="connsiteY6" fmla="*/ 711374 h 1495145"/>
              <a:gd name="connsiteX7" fmla="*/ 3454400 w 5646058"/>
              <a:gd name="connsiteY7" fmla="*/ 493660 h 1495145"/>
              <a:gd name="connsiteX8" fmla="*/ 3933372 w 5646058"/>
              <a:gd name="connsiteY8" fmla="*/ 580745 h 1495145"/>
              <a:gd name="connsiteX9" fmla="*/ 4325258 w 5646058"/>
              <a:gd name="connsiteY9" fmla="*/ 188860 h 1495145"/>
              <a:gd name="connsiteX10" fmla="*/ 4731658 w 5646058"/>
              <a:gd name="connsiteY10" fmla="*/ 174 h 1495145"/>
              <a:gd name="connsiteX11" fmla="*/ 5196115 w 5646058"/>
              <a:gd name="connsiteY11" fmla="*/ 217888 h 1495145"/>
              <a:gd name="connsiteX12" fmla="*/ 5617029 w 5646058"/>
              <a:gd name="connsiteY12" fmla="*/ 58231 h 1495145"/>
              <a:gd name="connsiteX13" fmla="*/ 5631543 w 5646058"/>
              <a:gd name="connsiteY13" fmla="*/ 1088745 h 1495145"/>
              <a:gd name="connsiteX14" fmla="*/ 5646058 w 5646058"/>
              <a:gd name="connsiteY14" fmla="*/ 1451603 h 1495145"/>
              <a:gd name="connsiteX15" fmla="*/ 0 w 5646058"/>
              <a:gd name="connsiteY15" fmla="*/ 1495145 h 149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646058" h="1495145">
                <a:moveTo>
                  <a:pt x="0" y="1495145"/>
                </a:moveTo>
                <a:cubicBezTo>
                  <a:pt x="145143" y="1346374"/>
                  <a:pt x="290286" y="1197603"/>
                  <a:pt x="478972" y="1146803"/>
                </a:cubicBezTo>
                <a:cubicBezTo>
                  <a:pt x="667658" y="1096003"/>
                  <a:pt x="955524" y="1229050"/>
                  <a:pt x="1132115" y="1190345"/>
                </a:cubicBezTo>
                <a:cubicBezTo>
                  <a:pt x="1308706" y="1151640"/>
                  <a:pt x="1369182" y="953279"/>
                  <a:pt x="1538515" y="914574"/>
                </a:cubicBezTo>
                <a:cubicBezTo>
                  <a:pt x="1707848" y="875869"/>
                  <a:pt x="1966686" y="999241"/>
                  <a:pt x="2148115" y="958117"/>
                </a:cubicBezTo>
                <a:cubicBezTo>
                  <a:pt x="2329544" y="916993"/>
                  <a:pt x="2472267" y="708955"/>
                  <a:pt x="2627086" y="667831"/>
                </a:cubicBezTo>
                <a:cubicBezTo>
                  <a:pt x="2781905" y="626707"/>
                  <a:pt x="2939143" y="740402"/>
                  <a:pt x="3077029" y="711374"/>
                </a:cubicBezTo>
                <a:cubicBezTo>
                  <a:pt x="3214915" y="682346"/>
                  <a:pt x="3311676" y="515431"/>
                  <a:pt x="3454400" y="493660"/>
                </a:cubicBezTo>
                <a:cubicBezTo>
                  <a:pt x="3597124" y="471889"/>
                  <a:pt x="3788229" y="631545"/>
                  <a:pt x="3933372" y="580745"/>
                </a:cubicBezTo>
                <a:cubicBezTo>
                  <a:pt x="4078515" y="529945"/>
                  <a:pt x="4192210" y="285622"/>
                  <a:pt x="4325258" y="188860"/>
                </a:cubicBezTo>
                <a:cubicBezTo>
                  <a:pt x="4458306" y="92098"/>
                  <a:pt x="4586515" y="-4664"/>
                  <a:pt x="4731658" y="174"/>
                </a:cubicBezTo>
                <a:cubicBezTo>
                  <a:pt x="4876801" y="5012"/>
                  <a:pt x="5048553" y="208212"/>
                  <a:pt x="5196115" y="217888"/>
                </a:cubicBezTo>
                <a:cubicBezTo>
                  <a:pt x="5343677" y="227564"/>
                  <a:pt x="5542039" y="-2245"/>
                  <a:pt x="5617029" y="58231"/>
                </a:cubicBezTo>
                <a:lnTo>
                  <a:pt x="5631543" y="1088745"/>
                </a:lnTo>
                <a:lnTo>
                  <a:pt x="5646058" y="1451603"/>
                </a:lnTo>
                <a:lnTo>
                  <a:pt x="0" y="14951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590C522F-DB1D-4906-A61B-2FF0EBD0B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656" y="2831484"/>
            <a:ext cx="2981132" cy="41749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828CDF-DB84-4E06-8D78-8B5D05CF2437}"/>
              </a:ext>
            </a:extLst>
          </p:cNvPr>
          <p:cNvSpPr txBox="1"/>
          <p:nvPr/>
        </p:nvSpPr>
        <p:spPr>
          <a:xfrm>
            <a:off x="1148441" y="1328498"/>
            <a:ext cx="8744464" cy="5171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Peta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detail yang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menunjukkan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lempeng-lempeng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tektonik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arah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vektor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gerakannya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.</a:t>
            </a:r>
          </a:p>
          <a:p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Pada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akhir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abad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ke-19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awal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abad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ke-20,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geolog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berasumsi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bahwa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kenampakan-kenampakan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utama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bumi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berkedudukan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tetap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Kebanyakan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kenampakan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geologis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seperti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pegunungan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bisa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dijelaskan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pergerakan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vertikal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kerak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seperti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dijelaskan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dalam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teori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geosinklin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Sejak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tahun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1596,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telah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diamati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bahwa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pantai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Samudera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Atlantik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berhadap-hadapan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antara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benua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Afrika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Eropa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Amerika Utara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Amerika Selatan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memiliki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kemiripan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bentuk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tampaknya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pernah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menjadi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satu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Ketepatan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akan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semakin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jelas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jika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kita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melihat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tepi-tepi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paparan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benua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di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sana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.[3]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Sejak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saat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itu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banyak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teori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telah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dikemukakan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untuk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menjelaskan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hal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tetapi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semuanya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menemui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jalan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buntu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karena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asumsi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bahwa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bumi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adalah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sepenuhnya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padat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menyulitkan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penemuan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penjelasan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sesuai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.[4]</a:t>
            </a:r>
          </a:p>
          <a:p>
            <a:endParaRPr lang="en-US" sz="85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Penemuan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radium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sifat-sifat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pemanasnya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pada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tahun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1896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mendorong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pengkajian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ulang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umur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bumi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,[5]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karena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sebelumnya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perkiraan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didapatkan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laju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pendinginannya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asumsi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permukaan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bumi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beradiasi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seperti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benda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hitam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.[6] Dari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perhitungan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tersebut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dapat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disimpulkan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bahwa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bahkan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jika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pada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awalnya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bumi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adalah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sebuah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benda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merah-pijar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suhu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Bumi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akan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menurun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menjadi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seperti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sekarang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dalam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beberapa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puluh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juta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tahun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adanya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sumber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panas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baru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ditemukan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maka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para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ilmuwan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menganggap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masuk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akal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bahwa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Bumi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sebenarnya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jauh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lebih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tua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intinya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masih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cukup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panas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untuk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berada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dalam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keadaan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cair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.</a:t>
            </a:r>
          </a:p>
          <a:p>
            <a:endParaRPr lang="en-US" sz="85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Teori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Tektonik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berasal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Hipotesis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Pergeseran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Benua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(continental drift) yang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dikemukakan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Alfred Wegener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tahun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1912.[7]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dikembangkan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lagi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dalam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bukunya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The Origin of Continents and Oceans yang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diterbitkan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pada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tahun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1915.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Ia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mengemukakan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bahwa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benua-benua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sekarang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ada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dulu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adalah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satu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kesatuan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bergerak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menjauh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sehingga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melepaskan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benua-benua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tersebut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inti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bumi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seperti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'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bongkahan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es'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granit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bermassa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jenis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rendah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mengambang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di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atas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lautan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basal yang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lebih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padat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.[8][9]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Namun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tanpa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adanya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bukti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terperinci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perhitungan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gaya-gaya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dilibatkan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teori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dipinggirkan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Mungkin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saja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bumi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memiliki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kerak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padat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inti yang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cair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tetapi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tampaknya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tetap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saja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tidak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mungkin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bahwa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bagian-bagian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kerak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tersebut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dapat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bergerak-gerak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. Di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kemudian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hari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dibuktikanlah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teori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dikemukakan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geolog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Inggris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Arthur Holmes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tahun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1920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bahwa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tautan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bagian-bagian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kerak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kemungkinan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ada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di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bawah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laut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Terbukti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juga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teorinya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bahwa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arus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konveksi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di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dalam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mantel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bumi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adalah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kekuatan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penggeraknya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.[4][10][11]</a:t>
            </a:r>
          </a:p>
          <a:p>
            <a:endParaRPr lang="en-US" sz="85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Bukti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pertama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bahwa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lempeng-lempeng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itu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memang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mengalami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pergerakan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didapatkan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penemuan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perbedaan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arah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medan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magnet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dalam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batuan-batuan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berbeda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usianya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Penemuan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dinyatakan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pertama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kali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pada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sebuah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simposium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di Tasmania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tahun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1956.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Mula-mula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penemuan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dimasukkan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ke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dalam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teori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ekspansi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bumi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,[12]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namun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selanjutnya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justeru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lebih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mengarah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ke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pengembangan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teori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tektonik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menjelaskan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pemekaran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(spreading)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sebagai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konsekuensi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pergerakan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vertikal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(upwelling)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batuan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tetapi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menghindarkan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keharusan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adanya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bumi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ukurannya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terus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membesar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atau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berekspansi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(expanding earth)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memasukkan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zona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subduksi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/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hunjaman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(subduction zone),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sesar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translasi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(translation fault).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Pada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waktu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itulah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teori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tektonik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berubah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sebuah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teori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radikal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menjadi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teori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umum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dipakai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kemudian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diterima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secara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luas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di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kalangan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ilmuwan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Penelitian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lebih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lanjut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tentang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hubungan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antara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seafloor spreading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balikan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medan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magnet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bumi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(geomagnetic reversal)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oleh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geolog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Harry Hammond Hess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oseanograf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Ron G. Mason[13][14][15][16]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menunjukkan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tepat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mekanisme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menjelaskan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pergerakan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vertikal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batuan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baru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.</a:t>
            </a:r>
          </a:p>
          <a:p>
            <a:endParaRPr lang="en-US" sz="85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Seiring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diterimanya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anomali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magnetik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bumi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ditunjukkan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lajur-lajur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sejajar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simetris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magnetisasi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sama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di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dasar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laut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pada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kedua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sisi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mid-oceanic ridge,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tektonik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menjadi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diterima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secara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luas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Kemajuan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pesat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dalam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teknik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pencitraan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seismik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mula-mula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di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dalam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sekitar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zona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Wadati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-Benioff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beragam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observasi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geologis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lainnya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tak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lama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kemudian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mengukuhkan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tektonik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sebagai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teori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memiliki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kemampuan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luar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biasa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dalam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segi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penjelasan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prediksi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.</a:t>
            </a:r>
          </a:p>
          <a:p>
            <a:endParaRPr lang="en-US" sz="85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Penelitian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tentang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dasar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laut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dalam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sebuah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cabang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geologi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kelautan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berkembang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pesat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pada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tahun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1960-an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memegang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peranan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penting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dalam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pengembangan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teori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Sejalan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itu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teori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tektonik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juga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dikembangkan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pada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akhir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1960-an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telah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diterima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secara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cukup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universal di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semua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disiplin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ilmu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sekaligus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juga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membaharui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dunia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ilmu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bumi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memberi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penjelasan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bagi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berbagai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macam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fenomena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geologis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juga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implikasinya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di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dalam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bidang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lain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seperti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paleogeografi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paleobiologi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.</a:t>
            </a:r>
            <a:endParaRPr lang="en-US" sz="85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E9BAE3A-1499-486D-AD04-8A0D1DAD5E44}"/>
              </a:ext>
            </a:extLst>
          </p:cNvPr>
          <p:cNvGrpSpPr/>
          <p:nvPr/>
        </p:nvGrpSpPr>
        <p:grpSpPr>
          <a:xfrm>
            <a:off x="8810211" y="-1682248"/>
            <a:ext cx="2566105" cy="3548346"/>
            <a:chOff x="9361484" y="-1793172"/>
            <a:chExt cx="2782727" cy="3511725"/>
          </a:xfrm>
          <a:solidFill>
            <a:schemeClr val="accent6">
              <a:lumMod val="60000"/>
              <a:lumOff val="40000"/>
            </a:schemeClr>
          </a:solidFill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A345C8C7-6DB6-4D5B-868E-73E18A64B010}"/>
                </a:ext>
              </a:extLst>
            </p:cNvPr>
            <p:cNvGrpSpPr/>
            <p:nvPr/>
          </p:nvGrpSpPr>
          <p:grpSpPr>
            <a:xfrm>
              <a:off x="9361484" y="-1348026"/>
              <a:ext cx="302735" cy="2636812"/>
              <a:chOff x="10668000" y="6341932"/>
              <a:chExt cx="302735" cy="2636812"/>
            </a:xfrm>
            <a:grpFill/>
          </p:grpSpPr>
          <p:sp>
            <p:nvSpPr>
              <p:cNvPr id="113" name="Star: 5 Points 112">
                <a:extLst>
                  <a:ext uri="{FF2B5EF4-FFF2-40B4-BE49-F238E27FC236}">
                    <a16:creationId xmlns:a16="http://schemas.microsoft.com/office/drawing/2014/main" id="{96C3B5AC-FE10-4C37-B620-6D1036BA46C8}"/>
                  </a:ext>
                </a:extLst>
              </p:cNvPr>
              <p:cNvSpPr/>
              <p:nvPr/>
            </p:nvSpPr>
            <p:spPr>
              <a:xfrm>
                <a:off x="10668000" y="8676009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A9588E3D-F3C8-4059-9BBE-A254B60BAFC3}"/>
                  </a:ext>
                </a:extLst>
              </p:cNvPr>
              <p:cNvCxnSpPr>
                <a:cxnSpLocks/>
                <a:stCxn id="113" idx="0"/>
              </p:cNvCxnSpPr>
              <p:nvPr/>
            </p:nvCxnSpPr>
            <p:spPr>
              <a:xfrm flipH="1" flipV="1">
                <a:off x="10800522" y="6341932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0BCC2DA8-8313-46CE-9A3C-A6CE0A90EDF6}"/>
                </a:ext>
              </a:extLst>
            </p:cNvPr>
            <p:cNvGrpSpPr/>
            <p:nvPr/>
          </p:nvGrpSpPr>
          <p:grpSpPr>
            <a:xfrm>
              <a:off x="9774816" y="-1793172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11" name="Star: 5 Points 110">
                <a:extLst>
                  <a:ext uri="{FF2B5EF4-FFF2-40B4-BE49-F238E27FC236}">
                    <a16:creationId xmlns:a16="http://schemas.microsoft.com/office/drawing/2014/main" id="{A6D4BCC5-00AA-4D47-9FBE-1DE401728E7D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E2945A50-53B5-4C6C-AB7D-7BF3543BEC3B}"/>
                  </a:ext>
                </a:extLst>
              </p:cNvPr>
              <p:cNvCxnSpPr>
                <a:stCxn id="111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59DCB566-61CE-472C-A933-B369CA49BB0E}"/>
                </a:ext>
              </a:extLst>
            </p:cNvPr>
            <p:cNvGrpSpPr/>
            <p:nvPr/>
          </p:nvGrpSpPr>
          <p:grpSpPr>
            <a:xfrm>
              <a:off x="10188148" y="-923430"/>
              <a:ext cx="302735" cy="2636812"/>
              <a:chOff x="10668000" y="6842620"/>
              <a:chExt cx="302735" cy="2636812"/>
            </a:xfrm>
            <a:grpFill/>
          </p:grpSpPr>
          <p:sp>
            <p:nvSpPr>
              <p:cNvPr id="109" name="Star: 5 Points 108">
                <a:extLst>
                  <a:ext uri="{FF2B5EF4-FFF2-40B4-BE49-F238E27FC236}">
                    <a16:creationId xmlns:a16="http://schemas.microsoft.com/office/drawing/2014/main" id="{61E3D7A8-3C4B-461A-9CD0-7C9BBC07C7C6}"/>
                  </a:ext>
                </a:extLst>
              </p:cNvPr>
              <p:cNvSpPr/>
              <p:nvPr/>
            </p:nvSpPr>
            <p:spPr>
              <a:xfrm>
                <a:off x="10668000" y="9176697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153C4C70-DCFD-4F86-9540-2F38E13D62A7}"/>
                  </a:ext>
                </a:extLst>
              </p:cNvPr>
              <p:cNvCxnSpPr>
                <a:stCxn id="109" idx="0"/>
              </p:cNvCxnSpPr>
              <p:nvPr/>
            </p:nvCxnSpPr>
            <p:spPr>
              <a:xfrm flipH="1" flipV="1">
                <a:off x="10800522" y="6842620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1A0AC6F4-DC96-4206-B77D-204DB0708DDB}"/>
                </a:ext>
              </a:extLst>
            </p:cNvPr>
            <p:cNvGrpSpPr/>
            <p:nvPr/>
          </p:nvGrpSpPr>
          <p:grpSpPr>
            <a:xfrm>
              <a:off x="10601480" y="-1535280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07" name="Star: 5 Points 106">
                <a:extLst>
                  <a:ext uri="{FF2B5EF4-FFF2-40B4-BE49-F238E27FC236}">
                    <a16:creationId xmlns:a16="http://schemas.microsoft.com/office/drawing/2014/main" id="{6C71399F-266D-40B1-80CA-3DF68078B784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C4D4CFF3-0B93-4831-95AF-36C10C54CB3F}"/>
                  </a:ext>
                </a:extLst>
              </p:cNvPr>
              <p:cNvCxnSpPr>
                <a:stCxn id="107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0E969FD3-69E4-4DEE-8035-7BC3BE70FC85}"/>
                </a:ext>
              </a:extLst>
            </p:cNvPr>
            <p:cNvGrpSpPr/>
            <p:nvPr/>
          </p:nvGrpSpPr>
          <p:grpSpPr>
            <a:xfrm>
              <a:off x="11014812" y="-1244675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05" name="Star: 5 Points 104">
                <a:extLst>
                  <a:ext uri="{FF2B5EF4-FFF2-40B4-BE49-F238E27FC236}">
                    <a16:creationId xmlns:a16="http://schemas.microsoft.com/office/drawing/2014/main" id="{0F0003A1-E848-4A23-83B4-4ADFE78FB360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FC007DCC-16FA-4415-A13B-8251E8D9D339}"/>
                  </a:ext>
                </a:extLst>
              </p:cNvPr>
              <p:cNvCxnSpPr>
                <a:stCxn id="105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DC89828C-BA8A-4C40-86D4-02C4DABE90DA}"/>
                </a:ext>
              </a:extLst>
            </p:cNvPr>
            <p:cNvGrpSpPr/>
            <p:nvPr/>
          </p:nvGrpSpPr>
          <p:grpSpPr>
            <a:xfrm>
              <a:off x="11428144" y="-1749071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03" name="Star: 5 Points 102">
                <a:extLst>
                  <a:ext uri="{FF2B5EF4-FFF2-40B4-BE49-F238E27FC236}">
                    <a16:creationId xmlns:a16="http://schemas.microsoft.com/office/drawing/2014/main" id="{6898EC1A-AD38-4B55-9F66-888E13D87A8F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0DB063A5-E630-4E9A-B0B4-27B6A9ED480C}"/>
                  </a:ext>
                </a:extLst>
              </p:cNvPr>
              <p:cNvCxnSpPr>
                <a:stCxn id="103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190D1A04-8F48-4DC3-A101-8654B202B3A1}"/>
                </a:ext>
              </a:extLst>
            </p:cNvPr>
            <p:cNvGrpSpPr/>
            <p:nvPr/>
          </p:nvGrpSpPr>
          <p:grpSpPr>
            <a:xfrm>
              <a:off x="11841476" y="-1535280"/>
              <a:ext cx="302735" cy="3253833"/>
              <a:chOff x="10668000" y="4918616"/>
              <a:chExt cx="302735" cy="3253833"/>
            </a:xfrm>
            <a:grpFill/>
          </p:grpSpPr>
          <p:sp>
            <p:nvSpPr>
              <p:cNvPr id="101" name="Star: 5 Points 100">
                <a:extLst>
                  <a:ext uri="{FF2B5EF4-FFF2-40B4-BE49-F238E27FC236}">
                    <a16:creationId xmlns:a16="http://schemas.microsoft.com/office/drawing/2014/main" id="{48E81EFD-766C-4D54-B266-8B67C3F52393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5585DFBF-5F21-47BD-8495-6845F634BECD}"/>
                  </a:ext>
                </a:extLst>
              </p:cNvPr>
              <p:cNvCxnSpPr>
                <a:cxnSpLocks/>
                <a:stCxn id="101" idx="0"/>
              </p:cNvCxnSpPr>
              <p:nvPr/>
            </p:nvCxnSpPr>
            <p:spPr>
              <a:xfrm flipH="1" flipV="1">
                <a:off x="10799139" y="4918616"/>
                <a:ext cx="20229" cy="2951098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936050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80" grpId="0"/>
      <p:bldP spid="91" grpId="0" animBg="1"/>
      <p:bldP spid="90" grpId="0" animBg="1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>
            <a:extLst>
              <a:ext uri="{FF2B5EF4-FFF2-40B4-BE49-F238E27FC236}">
                <a16:creationId xmlns:a16="http://schemas.microsoft.com/office/drawing/2014/main" id="{84AC83F4-6BA1-4A23-A651-5145533BB4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5317CB6-E9B6-4194-979F-D7A5CCD6986D}"/>
              </a:ext>
            </a:extLst>
          </p:cNvPr>
          <p:cNvGrpSpPr/>
          <p:nvPr/>
        </p:nvGrpSpPr>
        <p:grpSpPr>
          <a:xfrm>
            <a:off x="564524" y="518473"/>
            <a:ext cx="11062952" cy="5821053"/>
            <a:chOff x="564524" y="518473"/>
            <a:chExt cx="11062952" cy="582105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88FE7B5-B92F-4239-9BA7-AA2235457E36}"/>
                </a:ext>
              </a:extLst>
            </p:cNvPr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D082211-9ED3-44E7-975C-CE4911EDCE55}"/>
                </a:ext>
              </a:extLst>
            </p:cNvPr>
            <p:cNvGrpSpPr/>
            <p:nvPr/>
          </p:nvGrpSpPr>
          <p:grpSpPr>
            <a:xfrm>
              <a:off x="564524" y="518473"/>
              <a:ext cx="11062952" cy="5821053"/>
              <a:chOff x="564524" y="518473"/>
              <a:chExt cx="11062952" cy="5856896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1195B23C-A7F0-45CF-A037-3516EC5B50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80356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46D91E2-B093-45CE-9606-FAE22B4DBD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12221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91455C7-4337-47B5-A717-E43C4E2CA2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44087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8C5BECA-DD6C-406B-9A6B-12E87FB44B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75952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75D947E-BB75-47D6-88F2-075154BF6B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07818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5E5B8A9-DDC1-47A1-9704-5CE8A5AEC6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39683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A8B65E3C-D8BA-4B12-9C5A-6179A405F5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71549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4E71958-591D-4ECC-8A73-F57D69C65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03414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B09BB84-7119-44D3-A2C3-12C2C7BC3F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35280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9764316-B75D-4E3F-8F22-B686DB7FA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67145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863780E-BD52-497A-9761-388D4A4A0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99011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75C0E41-DA37-4F28-801D-3B7A3CFB71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30876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D208E597-977D-45E2-9E48-ED271B8BCD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62742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353CB51-7B09-4D46-B0CC-F9C1AF18F3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94607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9F9C925-572B-4FA0-92A6-F8069C99FC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26473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378F27B-024C-43A0-A3D7-CECB66BE3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58338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CD652B23-5A3A-42D8-A27A-E9D99C5CD8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90204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E5F50AC7-8DC8-4FD7-8D80-27D6EBDC05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622069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2F434BB-F389-4E7A-88BA-B1CF604FCB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061" y="532898"/>
                <a:ext cx="0" cy="582804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6195ACD-ED27-4788-8417-1C4CABAD3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22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BD8D909-62A1-4440-974D-C84F0706E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039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E0B00634-E585-49AF-9ED9-369B7F94B0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55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C4AF5EB7-3C06-4C38-A584-C439187670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472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0D06D90-0429-45A5-8C58-2F9613572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689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CA3C2121-F06C-4AB7-873B-4C46E7928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905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BABA8E7-01EB-4634-A34C-10EBEE76A2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122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9DC4F75-A34A-45D2-BD4D-1CFAC7C44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38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24955BA-109E-4067-9B88-2BA4E50E10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555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FCF61F5-AC10-4199-9B07-F5D7F2238F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772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91FC729-7D72-4BF5-9673-EF3FF4705D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988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77F8463-62F0-4053-A6F8-D7D69DF4C2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05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E5868C3-FE98-4B87-9CC6-6CCC146662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421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599B155B-D552-454E-AA89-8EA622D09B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38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B387454-85BA-460E-885E-A7761E0B25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55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0DB14F4-F163-4E8A-8B6A-B34C73B81B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071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3E20AE8-CD06-435E-BF8C-54CD066721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288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E1B28083-FB06-4506-AF8A-1611E5DF03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504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C224AB1-2B43-4A47-88D4-86E37211FA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21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B682A631-3565-43F6-84BA-97F91B1084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938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B44813E-E25A-4B47-A5BA-0345F3A24C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154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8A1057FC-CFEC-47D3-BB1F-26179C81FD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371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8AB5D98-C83C-4A9D-BFE1-CD27D2B8DD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587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22881EA-D50F-49FE-86BD-C13D9D1083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804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ECED362-33E3-4FD8-B1EA-1291CD5C2C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21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DBFF8876-C502-4401-AD37-0476CD3A10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237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1A413D26-1DA4-4CA3-B038-308E939631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54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CC476ACE-727A-4495-8F6C-E31E5BE5C5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670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227BEE25-16C3-4B0F-93A3-78B67E5685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887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BBD8410-9594-4196-9F14-D3C44EFD05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104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4A825D11-1D34-4019-80D6-9AD63266B2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320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D64B9B21-7CB9-4D71-9F58-DECEF2771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537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22FFA4E-F66A-4094-8DA2-3613A5B42D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753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D623EC46-8122-45DB-8900-94AAB5545416}"/>
              </a:ext>
            </a:extLst>
          </p:cNvPr>
          <p:cNvSpPr/>
          <p:nvPr/>
        </p:nvSpPr>
        <p:spPr>
          <a:xfrm>
            <a:off x="68008" y="676169"/>
            <a:ext cx="5119894" cy="584130"/>
          </a:xfrm>
          <a:custGeom>
            <a:avLst/>
            <a:gdLst>
              <a:gd name="connsiteX0" fmla="*/ 4976788 w 5115889"/>
              <a:gd name="connsiteY0" fmla="*/ 0 h 584130"/>
              <a:gd name="connsiteX1" fmla="*/ 5115889 w 5115889"/>
              <a:gd name="connsiteY1" fmla="*/ 0 h 584130"/>
              <a:gd name="connsiteX2" fmla="*/ 4634770 w 5115889"/>
              <a:gd name="connsiteY2" fmla="*/ 584130 h 584130"/>
              <a:gd name="connsiteX3" fmla="*/ 4511997 w 5115889"/>
              <a:gd name="connsiteY3" fmla="*/ 584130 h 584130"/>
              <a:gd name="connsiteX4" fmla="*/ 4728455 w 5115889"/>
              <a:gd name="connsiteY4" fmla="*/ 0 h 584130"/>
              <a:gd name="connsiteX5" fmla="*/ 4834542 w 5115889"/>
              <a:gd name="connsiteY5" fmla="*/ 0 h 584130"/>
              <a:gd name="connsiteX6" fmla="*/ 4369751 w 5115889"/>
              <a:gd name="connsiteY6" fmla="*/ 584130 h 584130"/>
              <a:gd name="connsiteX7" fmla="*/ 4272485 w 5115889"/>
              <a:gd name="connsiteY7" fmla="*/ 584130 h 584130"/>
              <a:gd name="connsiteX8" fmla="*/ 4459980 w 5115889"/>
              <a:gd name="connsiteY8" fmla="*/ 0 h 584130"/>
              <a:gd name="connsiteX9" fmla="*/ 4588909 w 5115889"/>
              <a:gd name="connsiteY9" fmla="*/ 0 h 584130"/>
              <a:gd name="connsiteX10" fmla="*/ 4132939 w 5115889"/>
              <a:gd name="connsiteY10" fmla="*/ 584130 h 584130"/>
              <a:gd name="connsiteX11" fmla="*/ 4008482 w 5115889"/>
              <a:gd name="connsiteY11" fmla="*/ 584130 h 584130"/>
              <a:gd name="connsiteX12" fmla="*/ 4202936 w 5115889"/>
              <a:gd name="connsiteY12" fmla="*/ 0 h 584130"/>
              <a:gd name="connsiteX13" fmla="*/ 4321802 w 5115889"/>
              <a:gd name="connsiteY13" fmla="*/ 0 h 584130"/>
              <a:gd name="connsiteX14" fmla="*/ 3870304 w 5115889"/>
              <a:gd name="connsiteY14" fmla="*/ 584130 h 584130"/>
              <a:gd name="connsiteX15" fmla="*/ 3751352 w 5115889"/>
              <a:gd name="connsiteY15" fmla="*/ 584130 h 584130"/>
              <a:gd name="connsiteX16" fmla="*/ 0 w 5115889"/>
              <a:gd name="connsiteY16" fmla="*/ 0 h 584130"/>
              <a:gd name="connsiteX17" fmla="*/ 4064732 w 5115889"/>
              <a:gd name="connsiteY17" fmla="*/ 0 h 584130"/>
              <a:gd name="connsiteX18" fmla="*/ 3613148 w 5115889"/>
              <a:gd name="connsiteY18" fmla="*/ 584130 h 584130"/>
              <a:gd name="connsiteX19" fmla="*/ 0 w 5115889"/>
              <a:gd name="connsiteY19" fmla="*/ 584130 h 584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115889" h="584130">
                <a:moveTo>
                  <a:pt x="4976788" y="0"/>
                </a:moveTo>
                <a:lnTo>
                  <a:pt x="5115889" y="0"/>
                </a:lnTo>
                <a:lnTo>
                  <a:pt x="4634770" y="584130"/>
                </a:lnTo>
                <a:lnTo>
                  <a:pt x="4511997" y="584130"/>
                </a:lnTo>
                <a:close/>
                <a:moveTo>
                  <a:pt x="4728455" y="0"/>
                </a:moveTo>
                <a:lnTo>
                  <a:pt x="4834542" y="0"/>
                </a:lnTo>
                <a:lnTo>
                  <a:pt x="4369751" y="584130"/>
                </a:lnTo>
                <a:lnTo>
                  <a:pt x="4272485" y="584130"/>
                </a:lnTo>
                <a:close/>
                <a:moveTo>
                  <a:pt x="4459980" y="0"/>
                </a:moveTo>
                <a:lnTo>
                  <a:pt x="4588909" y="0"/>
                </a:lnTo>
                <a:lnTo>
                  <a:pt x="4132939" y="584130"/>
                </a:lnTo>
                <a:lnTo>
                  <a:pt x="4008482" y="584130"/>
                </a:lnTo>
                <a:close/>
                <a:moveTo>
                  <a:pt x="4202936" y="0"/>
                </a:moveTo>
                <a:lnTo>
                  <a:pt x="4321802" y="0"/>
                </a:lnTo>
                <a:lnTo>
                  <a:pt x="3870304" y="584130"/>
                </a:lnTo>
                <a:lnTo>
                  <a:pt x="3751352" y="584130"/>
                </a:lnTo>
                <a:close/>
                <a:moveTo>
                  <a:pt x="0" y="0"/>
                </a:moveTo>
                <a:lnTo>
                  <a:pt x="4064732" y="0"/>
                </a:lnTo>
                <a:lnTo>
                  <a:pt x="3613148" y="584130"/>
                </a:lnTo>
                <a:lnTo>
                  <a:pt x="0" y="58413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E14EBA-D4FF-457C-9EAE-E5CFEBE75D02}"/>
              </a:ext>
            </a:extLst>
          </p:cNvPr>
          <p:cNvSpPr txBox="1"/>
          <p:nvPr/>
        </p:nvSpPr>
        <p:spPr>
          <a:xfrm>
            <a:off x="79131" y="596470"/>
            <a:ext cx="39677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chemeClr val="bg1"/>
                  </a:outerShdw>
                </a:effectLst>
                <a:latin typeface="Amatemora" panose="02000500000000000000" pitchFamily="2" charset="0"/>
              </a:rPr>
              <a:t>Prinsip-prinsip</a:t>
            </a:r>
            <a:r>
              <a:rPr lang="en-US" sz="4000" dirty="0" smtClean="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chemeClr val="bg1"/>
                  </a:outerShdw>
                </a:effectLst>
                <a:latin typeface="Amatemora" panose="02000500000000000000" pitchFamily="2" charset="0"/>
              </a:rPr>
              <a:t> </a:t>
            </a:r>
            <a:r>
              <a:rPr lang="en-US" sz="4000" dirty="0" err="1" smtClean="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chemeClr val="bg1"/>
                  </a:outerShdw>
                </a:effectLst>
                <a:latin typeface="Amatemora" panose="02000500000000000000" pitchFamily="2" charset="0"/>
              </a:rPr>
              <a:t>utama</a:t>
            </a:r>
            <a:r>
              <a:rPr lang="en-US" sz="4000" dirty="0" smtClean="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chemeClr val="bg1"/>
                  </a:outerShdw>
                </a:effectLst>
                <a:latin typeface="Amatemora" panose="02000500000000000000" pitchFamily="2" charset="0"/>
              </a:rPr>
              <a:t> </a:t>
            </a:r>
            <a:endParaRPr lang="en-US" sz="4000" dirty="0">
              <a:solidFill>
                <a:schemeClr val="accent6">
                  <a:lumMod val="50000"/>
                </a:schemeClr>
              </a:solidFill>
              <a:effectLst>
                <a:outerShdw dist="38100" dir="2700000" algn="tl" rotWithShape="0">
                  <a:schemeClr val="bg1"/>
                </a:outerShdw>
              </a:effectLst>
              <a:latin typeface="Amatemora" panose="02000500000000000000" pitchFamily="2" charset="0"/>
            </a:endParaRP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3E27B91F-2E70-4ED7-8380-D02AABAF9B50}"/>
              </a:ext>
            </a:extLst>
          </p:cNvPr>
          <p:cNvSpPr/>
          <p:nvPr/>
        </p:nvSpPr>
        <p:spPr>
          <a:xfrm>
            <a:off x="6631514" y="5438230"/>
            <a:ext cx="5883944" cy="1495145"/>
          </a:xfrm>
          <a:custGeom>
            <a:avLst/>
            <a:gdLst>
              <a:gd name="connsiteX0" fmla="*/ 0 w 5646058"/>
              <a:gd name="connsiteY0" fmla="*/ 1495145 h 1495145"/>
              <a:gd name="connsiteX1" fmla="*/ 478972 w 5646058"/>
              <a:gd name="connsiteY1" fmla="*/ 1146803 h 1495145"/>
              <a:gd name="connsiteX2" fmla="*/ 1132115 w 5646058"/>
              <a:gd name="connsiteY2" fmla="*/ 1190345 h 1495145"/>
              <a:gd name="connsiteX3" fmla="*/ 1538515 w 5646058"/>
              <a:gd name="connsiteY3" fmla="*/ 914574 h 1495145"/>
              <a:gd name="connsiteX4" fmla="*/ 2148115 w 5646058"/>
              <a:gd name="connsiteY4" fmla="*/ 958117 h 1495145"/>
              <a:gd name="connsiteX5" fmla="*/ 2627086 w 5646058"/>
              <a:gd name="connsiteY5" fmla="*/ 667831 h 1495145"/>
              <a:gd name="connsiteX6" fmla="*/ 3077029 w 5646058"/>
              <a:gd name="connsiteY6" fmla="*/ 711374 h 1495145"/>
              <a:gd name="connsiteX7" fmla="*/ 3454400 w 5646058"/>
              <a:gd name="connsiteY7" fmla="*/ 493660 h 1495145"/>
              <a:gd name="connsiteX8" fmla="*/ 3933372 w 5646058"/>
              <a:gd name="connsiteY8" fmla="*/ 580745 h 1495145"/>
              <a:gd name="connsiteX9" fmla="*/ 4325258 w 5646058"/>
              <a:gd name="connsiteY9" fmla="*/ 188860 h 1495145"/>
              <a:gd name="connsiteX10" fmla="*/ 4731658 w 5646058"/>
              <a:gd name="connsiteY10" fmla="*/ 174 h 1495145"/>
              <a:gd name="connsiteX11" fmla="*/ 5196115 w 5646058"/>
              <a:gd name="connsiteY11" fmla="*/ 217888 h 1495145"/>
              <a:gd name="connsiteX12" fmla="*/ 5617029 w 5646058"/>
              <a:gd name="connsiteY12" fmla="*/ 58231 h 1495145"/>
              <a:gd name="connsiteX13" fmla="*/ 5631543 w 5646058"/>
              <a:gd name="connsiteY13" fmla="*/ 1088745 h 1495145"/>
              <a:gd name="connsiteX14" fmla="*/ 5646058 w 5646058"/>
              <a:gd name="connsiteY14" fmla="*/ 1451603 h 1495145"/>
              <a:gd name="connsiteX15" fmla="*/ 0 w 5646058"/>
              <a:gd name="connsiteY15" fmla="*/ 1495145 h 149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646058" h="1495145">
                <a:moveTo>
                  <a:pt x="0" y="1495145"/>
                </a:moveTo>
                <a:cubicBezTo>
                  <a:pt x="145143" y="1346374"/>
                  <a:pt x="290286" y="1197603"/>
                  <a:pt x="478972" y="1146803"/>
                </a:cubicBezTo>
                <a:cubicBezTo>
                  <a:pt x="667658" y="1096003"/>
                  <a:pt x="955524" y="1229050"/>
                  <a:pt x="1132115" y="1190345"/>
                </a:cubicBezTo>
                <a:cubicBezTo>
                  <a:pt x="1308706" y="1151640"/>
                  <a:pt x="1369182" y="953279"/>
                  <a:pt x="1538515" y="914574"/>
                </a:cubicBezTo>
                <a:cubicBezTo>
                  <a:pt x="1707848" y="875869"/>
                  <a:pt x="1966686" y="999241"/>
                  <a:pt x="2148115" y="958117"/>
                </a:cubicBezTo>
                <a:cubicBezTo>
                  <a:pt x="2329544" y="916993"/>
                  <a:pt x="2472267" y="708955"/>
                  <a:pt x="2627086" y="667831"/>
                </a:cubicBezTo>
                <a:cubicBezTo>
                  <a:pt x="2781905" y="626707"/>
                  <a:pt x="2939143" y="740402"/>
                  <a:pt x="3077029" y="711374"/>
                </a:cubicBezTo>
                <a:cubicBezTo>
                  <a:pt x="3214915" y="682346"/>
                  <a:pt x="3311676" y="515431"/>
                  <a:pt x="3454400" y="493660"/>
                </a:cubicBezTo>
                <a:cubicBezTo>
                  <a:pt x="3597124" y="471889"/>
                  <a:pt x="3788229" y="631545"/>
                  <a:pt x="3933372" y="580745"/>
                </a:cubicBezTo>
                <a:cubicBezTo>
                  <a:pt x="4078515" y="529945"/>
                  <a:pt x="4192210" y="285622"/>
                  <a:pt x="4325258" y="188860"/>
                </a:cubicBezTo>
                <a:cubicBezTo>
                  <a:pt x="4458306" y="92098"/>
                  <a:pt x="4586515" y="-4664"/>
                  <a:pt x="4731658" y="174"/>
                </a:cubicBezTo>
                <a:cubicBezTo>
                  <a:pt x="4876801" y="5012"/>
                  <a:pt x="5048553" y="208212"/>
                  <a:pt x="5196115" y="217888"/>
                </a:cubicBezTo>
                <a:cubicBezTo>
                  <a:pt x="5343677" y="227564"/>
                  <a:pt x="5542039" y="-2245"/>
                  <a:pt x="5617029" y="58231"/>
                </a:cubicBezTo>
                <a:lnTo>
                  <a:pt x="5631543" y="1088745"/>
                </a:lnTo>
                <a:lnTo>
                  <a:pt x="5646058" y="1451603"/>
                </a:lnTo>
                <a:lnTo>
                  <a:pt x="0" y="149514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932C9006-125B-4A4B-8F89-5FAA9496B3E2}"/>
              </a:ext>
            </a:extLst>
          </p:cNvPr>
          <p:cNvSpPr/>
          <p:nvPr/>
        </p:nvSpPr>
        <p:spPr>
          <a:xfrm>
            <a:off x="6847098" y="5546039"/>
            <a:ext cx="5646058" cy="1495145"/>
          </a:xfrm>
          <a:custGeom>
            <a:avLst/>
            <a:gdLst>
              <a:gd name="connsiteX0" fmla="*/ 0 w 5646058"/>
              <a:gd name="connsiteY0" fmla="*/ 1495145 h 1495145"/>
              <a:gd name="connsiteX1" fmla="*/ 478972 w 5646058"/>
              <a:gd name="connsiteY1" fmla="*/ 1146803 h 1495145"/>
              <a:gd name="connsiteX2" fmla="*/ 1132115 w 5646058"/>
              <a:gd name="connsiteY2" fmla="*/ 1190345 h 1495145"/>
              <a:gd name="connsiteX3" fmla="*/ 1538515 w 5646058"/>
              <a:gd name="connsiteY3" fmla="*/ 914574 h 1495145"/>
              <a:gd name="connsiteX4" fmla="*/ 2148115 w 5646058"/>
              <a:gd name="connsiteY4" fmla="*/ 958117 h 1495145"/>
              <a:gd name="connsiteX5" fmla="*/ 2627086 w 5646058"/>
              <a:gd name="connsiteY5" fmla="*/ 667831 h 1495145"/>
              <a:gd name="connsiteX6" fmla="*/ 3077029 w 5646058"/>
              <a:gd name="connsiteY6" fmla="*/ 711374 h 1495145"/>
              <a:gd name="connsiteX7" fmla="*/ 3454400 w 5646058"/>
              <a:gd name="connsiteY7" fmla="*/ 493660 h 1495145"/>
              <a:gd name="connsiteX8" fmla="*/ 3933372 w 5646058"/>
              <a:gd name="connsiteY8" fmla="*/ 580745 h 1495145"/>
              <a:gd name="connsiteX9" fmla="*/ 4325258 w 5646058"/>
              <a:gd name="connsiteY9" fmla="*/ 188860 h 1495145"/>
              <a:gd name="connsiteX10" fmla="*/ 4731658 w 5646058"/>
              <a:gd name="connsiteY10" fmla="*/ 174 h 1495145"/>
              <a:gd name="connsiteX11" fmla="*/ 5196115 w 5646058"/>
              <a:gd name="connsiteY11" fmla="*/ 217888 h 1495145"/>
              <a:gd name="connsiteX12" fmla="*/ 5617029 w 5646058"/>
              <a:gd name="connsiteY12" fmla="*/ 58231 h 1495145"/>
              <a:gd name="connsiteX13" fmla="*/ 5631543 w 5646058"/>
              <a:gd name="connsiteY13" fmla="*/ 1088745 h 1495145"/>
              <a:gd name="connsiteX14" fmla="*/ 5646058 w 5646058"/>
              <a:gd name="connsiteY14" fmla="*/ 1451603 h 1495145"/>
              <a:gd name="connsiteX15" fmla="*/ 0 w 5646058"/>
              <a:gd name="connsiteY15" fmla="*/ 1495145 h 149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646058" h="1495145">
                <a:moveTo>
                  <a:pt x="0" y="1495145"/>
                </a:moveTo>
                <a:cubicBezTo>
                  <a:pt x="145143" y="1346374"/>
                  <a:pt x="290286" y="1197603"/>
                  <a:pt x="478972" y="1146803"/>
                </a:cubicBezTo>
                <a:cubicBezTo>
                  <a:pt x="667658" y="1096003"/>
                  <a:pt x="955524" y="1229050"/>
                  <a:pt x="1132115" y="1190345"/>
                </a:cubicBezTo>
                <a:cubicBezTo>
                  <a:pt x="1308706" y="1151640"/>
                  <a:pt x="1369182" y="953279"/>
                  <a:pt x="1538515" y="914574"/>
                </a:cubicBezTo>
                <a:cubicBezTo>
                  <a:pt x="1707848" y="875869"/>
                  <a:pt x="1966686" y="999241"/>
                  <a:pt x="2148115" y="958117"/>
                </a:cubicBezTo>
                <a:cubicBezTo>
                  <a:pt x="2329544" y="916993"/>
                  <a:pt x="2472267" y="708955"/>
                  <a:pt x="2627086" y="667831"/>
                </a:cubicBezTo>
                <a:cubicBezTo>
                  <a:pt x="2781905" y="626707"/>
                  <a:pt x="2939143" y="740402"/>
                  <a:pt x="3077029" y="711374"/>
                </a:cubicBezTo>
                <a:cubicBezTo>
                  <a:pt x="3214915" y="682346"/>
                  <a:pt x="3311676" y="515431"/>
                  <a:pt x="3454400" y="493660"/>
                </a:cubicBezTo>
                <a:cubicBezTo>
                  <a:pt x="3597124" y="471889"/>
                  <a:pt x="3788229" y="631545"/>
                  <a:pt x="3933372" y="580745"/>
                </a:cubicBezTo>
                <a:cubicBezTo>
                  <a:pt x="4078515" y="529945"/>
                  <a:pt x="4192210" y="285622"/>
                  <a:pt x="4325258" y="188860"/>
                </a:cubicBezTo>
                <a:cubicBezTo>
                  <a:pt x="4458306" y="92098"/>
                  <a:pt x="4586515" y="-4664"/>
                  <a:pt x="4731658" y="174"/>
                </a:cubicBezTo>
                <a:cubicBezTo>
                  <a:pt x="4876801" y="5012"/>
                  <a:pt x="5048553" y="208212"/>
                  <a:pt x="5196115" y="217888"/>
                </a:cubicBezTo>
                <a:cubicBezTo>
                  <a:pt x="5343677" y="227564"/>
                  <a:pt x="5542039" y="-2245"/>
                  <a:pt x="5617029" y="58231"/>
                </a:cubicBezTo>
                <a:lnTo>
                  <a:pt x="5631543" y="1088745"/>
                </a:lnTo>
                <a:lnTo>
                  <a:pt x="5646058" y="1451603"/>
                </a:lnTo>
                <a:lnTo>
                  <a:pt x="0" y="14951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590C522F-DB1D-4906-A61B-2FF0EBD0B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656" y="2831484"/>
            <a:ext cx="2981132" cy="41749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828CDF-DB84-4E06-8D78-8B5D05CF2437}"/>
              </a:ext>
            </a:extLst>
          </p:cNvPr>
          <p:cNvSpPr txBox="1"/>
          <p:nvPr/>
        </p:nvSpPr>
        <p:spPr>
          <a:xfrm>
            <a:off x="1148441" y="1328498"/>
            <a:ext cx="8744464" cy="5167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Bagian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lapisan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luar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, interior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bumi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dibagi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menjadi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lapisan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litosfer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lapisan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astenosfer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berdasarkan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perbedaan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mekanis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cara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terjadinya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perpindahan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panas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Llitosfer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lebih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dingin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kaku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sedangkan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astenosfer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lebih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panas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secara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mekanik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lemah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Selain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itu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litosfer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kehilangan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panasnya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melalui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proses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konduksi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sedangkan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astenosfer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juga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memindahkan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panas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melalui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konveksi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memiliki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gradien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suhu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hampir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adiabatik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Pembagian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sangat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berbeda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pembagian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bumi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secara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kimia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menjadi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inti, mantel,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kerak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Litosfer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sendiri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mencakup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kerak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juga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sebagian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mantel.</a:t>
            </a:r>
          </a:p>
          <a:p>
            <a:endParaRPr lang="en-US" sz="970" dirty="0" smtClean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Suatu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bagian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mantel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bisa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saja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menjadi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bagian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litosfer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atau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astenosfer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pada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waktu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berbeda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tergantung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suhu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tekanan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kekuatan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gesernya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Prinsip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kunci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tektonik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lempengan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adalah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bahwa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litosfer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terpisah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menjadi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lempengan-lempengan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tektonik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berbeda-beda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Lempengan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bergerak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menumpang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di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atas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astenosfer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mempunyai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viskoelastisitas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sehingga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bersifat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seperti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fluida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Pergerakan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lempengan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bisa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mencapai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10–40 mm/a (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secepat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pertumbuhan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kuku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jari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)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seperti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di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Punggungan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tengah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Atlantik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ataupun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bisa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mencapai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160 mm/a (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secepat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pertumbuhan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rambut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)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seperti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di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Nazca.[17][18]</a:t>
            </a:r>
          </a:p>
          <a:p>
            <a:endParaRPr lang="en-US" sz="970" dirty="0" smtClean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Lempeng-lempeng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tebalnya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sekitar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100 km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terdiri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atas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mantel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litosferik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yang di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atasnya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dilapisi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hamparan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salah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satu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dua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jenis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material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kerak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.</a:t>
            </a:r>
          </a:p>
          <a:p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Yang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pertama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adalah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kerak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samudera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atau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sering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disebut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"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sima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",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gabungan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silikon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magnesium.</a:t>
            </a:r>
          </a:p>
          <a:p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Yang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kedua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adalah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kerak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benua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sering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disebut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"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sial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",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gabungan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silikon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aluminium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.</a:t>
            </a:r>
          </a:p>
          <a:p>
            <a:endParaRPr lang="en-US" sz="970" dirty="0" smtClean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Kedua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jenis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kerak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berbeda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segi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ketebalan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di mana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kerak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benua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memiliki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ketebalan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jauh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lebih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tinggi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dibandingkan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kerak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samudera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Ketebalan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kerak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benua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mencapai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30–50 km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sedangkan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kerak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samudera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hanya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5–10 km.</a:t>
            </a:r>
          </a:p>
          <a:p>
            <a:endParaRPr lang="en-US" sz="970" dirty="0" smtClean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Dua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akan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bertemu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di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sepanjang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batas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(plate boundary),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yaitu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daerah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di mana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aktivitas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geologis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umumnya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terjadi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seperti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gempa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bumi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pembentukan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kenampakan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topografis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seperti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gunung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gunung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berapi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palung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samudera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Kebanyakan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gunung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berapi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aktif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di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dunia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berada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di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atas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batas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seperti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Cincin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Api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Pasifik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(Pacific Ring of Fire) di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Pasifik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yang paling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aktif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dikenal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luas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.</a:t>
            </a:r>
          </a:p>
          <a:p>
            <a:endParaRPr lang="en-US" sz="970" dirty="0" smtClean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tektonik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bisa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merupakan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kerak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benua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atau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samudera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tetapi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biasanya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satu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terdiri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atas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keduanya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Misalnya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Afrika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mencakup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benua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itu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sendiri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sebagian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dasar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Samudera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Atlantik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Hindia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.</a:t>
            </a:r>
          </a:p>
          <a:p>
            <a:endParaRPr lang="en-US" sz="970" dirty="0" smtClean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Perbedaan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antara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kerak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benua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kerak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samudera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ialah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berdasarkan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kepadatan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material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pembentuknya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.</a:t>
            </a:r>
          </a:p>
          <a:p>
            <a:endParaRPr lang="en-US" sz="970" dirty="0" smtClean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Kerak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samudera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lebih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padat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daripada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kerak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benua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dikarenakan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perbedaan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perbandingan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jumlah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berbagai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elemen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khususnya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silikon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.</a:t>
            </a:r>
          </a:p>
          <a:p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Kerak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benua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kurang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padat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karena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komposisinya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mengandung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lebih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sedikit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silikon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lebih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banyak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materi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berat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Dalam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hal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kerak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samudera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dikatakan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lebih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bersifat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mafik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ketimbang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felsik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.[19]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Maka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kerak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samudera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umumnya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berada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di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bawah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permukaan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laut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seperti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sebagian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besar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Pasifik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sedangkan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kerak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benua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timbul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atas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permukaan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laut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mengikuti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sebuah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prinsip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dikenal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isostasi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.</a:t>
            </a:r>
            <a:endParaRPr lang="en-US" sz="97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E9BAE3A-1499-486D-AD04-8A0D1DAD5E44}"/>
              </a:ext>
            </a:extLst>
          </p:cNvPr>
          <p:cNvGrpSpPr/>
          <p:nvPr/>
        </p:nvGrpSpPr>
        <p:grpSpPr>
          <a:xfrm>
            <a:off x="8810211" y="-1682248"/>
            <a:ext cx="2566105" cy="3548346"/>
            <a:chOff x="9361484" y="-1793172"/>
            <a:chExt cx="2782727" cy="3511725"/>
          </a:xfrm>
          <a:solidFill>
            <a:schemeClr val="accent6">
              <a:lumMod val="60000"/>
              <a:lumOff val="40000"/>
            </a:schemeClr>
          </a:solidFill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A345C8C7-6DB6-4D5B-868E-73E18A64B010}"/>
                </a:ext>
              </a:extLst>
            </p:cNvPr>
            <p:cNvGrpSpPr/>
            <p:nvPr/>
          </p:nvGrpSpPr>
          <p:grpSpPr>
            <a:xfrm>
              <a:off x="9361484" y="-1348026"/>
              <a:ext cx="302735" cy="2636812"/>
              <a:chOff x="10668000" y="6341932"/>
              <a:chExt cx="302735" cy="2636812"/>
            </a:xfrm>
            <a:grpFill/>
          </p:grpSpPr>
          <p:sp>
            <p:nvSpPr>
              <p:cNvPr id="113" name="Star: 5 Points 112">
                <a:extLst>
                  <a:ext uri="{FF2B5EF4-FFF2-40B4-BE49-F238E27FC236}">
                    <a16:creationId xmlns:a16="http://schemas.microsoft.com/office/drawing/2014/main" id="{96C3B5AC-FE10-4C37-B620-6D1036BA46C8}"/>
                  </a:ext>
                </a:extLst>
              </p:cNvPr>
              <p:cNvSpPr/>
              <p:nvPr/>
            </p:nvSpPr>
            <p:spPr>
              <a:xfrm>
                <a:off x="10668000" y="8676009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A9588E3D-F3C8-4059-9BBE-A254B60BAFC3}"/>
                  </a:ext>
                </a:extLst>
              </p:cNvPr>
              <p:cNvCxnSpPr>
                <a:cxnSpLocks/>
                <a:stCxn id="113" idx="0"/>
              </p:cNvCxnSpPr>
              <p:nvPr/>
            </p:nvCxnSpPr>
            <p:spPr>
              <a:xfrm flipH="1" flipV="1">
                <a:off x="10800522" y="6341932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0BCC2DA8-8313-46CE-9A3C-A6CE0A90EDF6}"/>
                </a:ext>
              </a:extLst>
            </p:cNvPr>
            <p:cNvGrpSpPr/>
            <p:nvPr/>
          </p:nvGrpSpPr>
          <p:grpSpPr>
            <a:xfrm>
              <a:off x="9774816" y="-1793172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11" name="Star: 5 Points 110">
                <a:extLst>
                  <a:ext uri="{FF2B5EF4-FFF2-40B4-BE49-F238E27FC236}">
                    <a16:creationId xmlns:a16="http://schemas.microsoft.com/office/drawing/2014/main" id="{A6D4BCC5-00AA-4D47-9FBE-1DE401728E7D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E2945A50-53B5-4C6C-AB7D-7BF3543BEC3B}"/>
                  </a:ext>
                </a:extLst>
              </p:cNvPr>
              <p:cNvCxnSpPr>
                <a:stCxn id="111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59DCB566-61CE-472C-A933-B369CA49BB0E}"/>
                </a:ext>
              </a:extLst>
            </p:cNvPr>
            <p:cNvGrpSpPr/>
            <p:nvPr/>
          </p:nvGrpSpPr>
          <p:grpSpPr>
            <a:xfrm>
              <a:off x="10188148" y="-923430"/>
              <a:ext cx="302735" cy="2636812"/>
              <a:chOff x="10668000" y="6842620"/>
              <a:chExt cx="302735" cy="2636812"/>
            </a:xfrm>
            <a:grpFill/>
          </p:grpSpPr>
          <p:sp>
            <p:nvSpPr>
              <p:cNvPr id="109" name="Star: 5 Points 108">
                <a:extLst>
                  <a:ext uri="{FF2B5EF4-FFF2-40B4-BE49-F238E27FC236}">
                    <a16:creationId xmlns:a16="http://schemas.microsoft.com/office/drawing/2014/main" id="{61E3D7A8-3C4B-461A-9CD0-7C9BBC07C7C6}"/>
                  </a:ext>
                </a:extLst>
              </p:cNvPr>
              <p:cNvSpPr/>
              <p:nvPr/>
            </p:nvSpPr>
            <p:spPr>
              <a:xfrm>
                <a:off x="10668000" y="9176697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153C4C70-DCFD-4F86-9540-2F38E13D62A7}"/>
                  </a:ext>
                </a:extLst>
              </p:cNvPr>
              <p:cNvCxnSpPr>
                <a:stCxn id="109" idx="0"/>
              </p:cNvCxnSpPr>
              <p:nvPr/>
            </p:nvCxnSpPr>
            <p:spPr>
              <a:xfrm flipH="1" flipV="1">
                <a:off x="10800522" y="6842620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1A0AC6F4-DC96-4206-B77D-204DB0708DDB}"/>
                </a:ext>
              </a:extLst>
            </p:cNvPr>
            <p:cNvGrpSpPr/>
            <p:nvPr/>
          </p:nvGrpSpPr>
          <p:grpSpPr>
            <a:xfrm>
              <a:off x="10601480" y="-1535280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07" name="Star: 5 Points 106">
                <a:extLst>
                  <a:ext uri="{FF2B5EF4-FFF2-40B4-BE49-F238E27FC236}">
                    <a16:creationId xmlns:a16="http://schemas.microsoft.com/office/drawing/2014/main" id="{6C71399F-266D-40B1-80CA-3DF68078B784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C4D4CFF3-0B93-4831-95AF-36C10C54CB3F}"/>
                  </a:ext>
                </a:extLst>
              </p:cNvPr>
              <p:cNvCxnSpPr>
                <a:stCxn id="107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0E969FD3-69E4-4DEE-8035-7BC3BE70FC85}"/>
                </a:ext>
              </a:extLst>
            </p:cNvPr>
            <p:cNvGrpSpPr/>
            <p:nvPr/>
          </p:nvGrpSpPr>
          <p:grpSpPr>
            <a:xfrm>
              <a:off x="11014812" y="-1244675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05" name="Star: 5 Points 104">
                <a:extLst>
                  <a:ext uri="{FF2B5EF4-FFF2-40B4-BE49-F238E27FC236}">
                    <a16:creationId xmlns:a16="http://schemas.microsoft.com/office/drawing/2014/main" id="{0F0003A1-E848-4A23-83B4-4ADFE78FB360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FC007DCC-16FA-4415-A13B-8251E8D9D339}"/>
                  </a:ext>
                </a:extLst>
              </p:cNvPr>
              <p:cNvCxnSpPr>
                <a:stCxn id="105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DC89828C-BA8A-4C40-86D4-02C4DABE90DA}"/>
                </a:ext>
              </a:extLst>
            </p:cNvPr>
            <p:cNvGrpSpPr/>
            <p:nvPr/>
          </p:nvGrpSpPr>
          <p:grpSpPr>
            <a:xfrm>
              <a:off x="11428144" y="-1749071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03" name="Star: 5 Points 102">
                <a:extLst>
                  <a:ext uri="{FF2B5EF4-FFF2-40B4-BE49-F238E27FC236}">
                    <a16:creationId xmlns:a16="http://schemas.microsoft.com/office/drawing/2014/main" id="{6898EC1A-AD38-4B55-9F66-888E13D87A8F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0DB063A5-E630-4E9A-B0B4-27B6A9ED480C}"/>
                  </a:ext>
                </a:extLst>
              </p:cNvPr>
              <p:cNvCxnSpPr>
                <a:stCxn id="103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190D1A04-8F48-4DC3-A101-8654B202B3A1}"/>
                </a:ext>
              </a:extLst>
            </p:cNvPr>
            <p:cNvGrpSpPr/>
            <p:nvPr/>
          </p:nvGrpSpPr>
          <p:grpSpPr>
            <a:xfrm>
              <a:off x="11841476" y="-1535280"/>
              <a:ext cx="302735" cy="3253833"/>
              <a:chOff x="10668000" y="4918616"/>
              <a:chExt cx="302735" cy="3253833"/>
            </a:xfrm>
            <a:grpFill/>
          </p:grpSpPr>
          <p:sp>
            <p:nvSpPr>
              <p:cNvPr id="101" name="Star: 5 Points 100">
                <a:extLst>
                  <a:ext uri="{FF2B5EF4-FFF2-40B4-BE49-F238E27FC236}">
                    <a16:creationId xmlns:a16="http://schemas.microsoft.com/office/drawing/2014/main" id="{48E81EFD-766C-4D54-B266-8B67C3F52393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5585DFBF-5F21-47BD-8495-6845F634BECD}"/>
                  </a:ext>
                </a:extLst>
              </p:cNvPr>
              <p:cNvCxnSpPr>
                <a:cxnSpLocks/>
                <a:stCxn id="101" idx="0"/>
              </p:cNvCxnSpPr>
              <p:nvPr/>
            </p:nvCxnSpPr>
            <p:spPr>
              <a:xfrm flipH="1" flipV="1">
                <a:off x="10799139" y="4918616"/>
                <a:ext cx="20229" cy="2951098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5643539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80" grpId="0"/>
      <p:bldP spid="91" grpId="0" animBg="1"/>
      <p:bldP spid="90" grpId="0" animBg="1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2D42BBD-D931-458B-82BE-D81ABFE63008}"/>
              </a:ext>
            </a:extLst>
          </p:cNvPr>
          <p:cNvGrpSpPr/>
          <p:nvPr/>
        </p:nvGrpSpPr>
        <p:grpSpPr>
          <a:xfrm>
            <a:off x="579483" y="431981"/>
            <a:ext cx="11062952" cy="5821053"/>
            <a:chOff x="564524" y="518473"/>
            <a:chExt cx="11062952" cy="582105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7524550-C516-4108-AD44-C5EF09CFD363}"/>
                </a:ext>
              </a:extLst>
            </p:cNvPr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2030D9A-A3E7-4DAE-9D51-051DBCFD85C0}"/>
                </a:ext>
              </a:extLst>
            </p:cNvPr>
            <p:cNvGrpSpPr/>
            <p:nvPr/>
          </p:nvGrpSpPr>
          <p:grpSpPr>
            <a:xfrm>
              <a:off x="564524" y="518473"/>
              <a:ext cx="11062952" cy="5821053"/>
              <a:chOff x="564524" y="518473"/>
              <a:chExt cx="11062952" cy="5856896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C12F798B-89AF-47F7-ABED-09E5306CE8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80356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4310971F-2EB7-4721-92BB-883147C314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12221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5B05515-13FF-4490-9856-84511967B7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44087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6FEDA94-848C-40CE-8A49-F08BD4FDA5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75952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831FDD2-CAD8-4529-8AFA-DDA3979ED2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07818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323B0F6-FAC4-4373-9F60-A4A5E9118B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39683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CD2E517-9427-4F8F-BB40-83B0F9162D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71549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D698771-0237-4ED6-9B27-CF5904A78D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03414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78C8EB9-0C80-4513-BB1A-26104E9942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35280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C13B4EA-8202-4832-A99E-4BC1792C68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67145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C09D4A91-D7E9-415C-A1E7-1B8A429949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99011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B1E2C46-C03F-4179-9FC1-261381FD09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30876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C8C0B08-1B0B-4CED-A812-07A19F3138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62742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E61CE92-0365-4F4C-9C6C-8C9B658B2E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94607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AAEEBA5-18E9-4C54-AF9D-47616520D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26473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DD35533B-7290-45F8-B10F-C645C68D41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58338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D7004C3-D3E0-419E-B3A8-48E7E2C28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90204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D45011C1-A63C-4369-8E4A-7099F81EA5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622069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0E515C0A-62E9-4206-BC61-F8136B05B9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061" y="532898"/>
                <a:ext cx="0" cy="582804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269693C-F13E-4ECA-AF9F-BC12EF3E76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22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F25F668-8FB7-4EA3-8314-EDB68916ED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039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6F6B9E2-61C0-410A-9C91-3B5582715A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55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4445B9FA-510A-437F-9B65-85CCA3DD71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472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2C3AC65-0E38-453A-89A0-D14673B5C6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689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D29BC36-1BCA-4699-89D0-907B39F7E4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905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C499B9C-15A0-4CF2-8884-0E74A3DE87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122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86DA5442-818C-4CBE-BA17-40A5C1901A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38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05828D3-5C26-429C-8842-3354167BEB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555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C7E970DC-E96B-481C-A019-3083362B31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772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890AD52-8F2A-4823-A465-11193F6F5A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988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55832A7-77C2-40B8-84B4-6922F77E23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05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B3DF511-0B76-49BF-A548-62A21DBB16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421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12729CC-10D7-4F5C-A994-89B8CD8445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38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DB4558BE-579C-4FB3-AD6A-09B2B560EE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55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6A1F494-B07D-4960-AAA7-3FF808FC81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071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44C5B19-D457-44EE-9D31-0E216C8A8F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288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A46D87B-1836-4A60-88FF-F28B7E1E86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504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1FEC688-49A0-464A-A023-1CD9B47DA8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21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96134C76-E39F-4F44-B00D-6603B9930F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938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352903B-C4F3-4B64-B179-2328958602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154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C63C11A-AE5E-4487-AFE6-6E74F13EA0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371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B3D3009C-2E32-45B1-831A-08E61080FC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587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4185112A-ACF7-4B65-95C6-4EE7C7A5D0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804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2C6D8939-87E7-4609-8710-F4A1689DB9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21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0B96244D-FB18-4B2E-BDC2-364564386E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237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74C8628-3DD0-4A6C-B1DE-B60E3946B9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54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2AE1E133-A432-4CA9-BEAD-63FCFB30B4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670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249FD51E-3545-4346-93B2-8D7E663CE8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887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4D5D9027-1819-44C5-9A41-9C1C1229EB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104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6C252F0-A719-4781-9EFF-45FD764C36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320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CAE62EE7-931E-4384-975D-D772B05D44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537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538DF45F-B471-4F19-B12B-E60A4A0F58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753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37CCC63-C73C-403C-88A7-C8AFC8AAA1FD}"/>
              </a:ext>
            </a:extLst>
          </p:cNvPr>
          <p:cNvSpPr txBox="1"/>
          <p:nvPr/>
        </p:nvSpPr>
        <p:spPr>
          <a:xfrm>
            <a:off x="3258394" y="714798"/>
            <a:ext cx="746550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 smtClean="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Jenis-jenis</a:t>
            </a:r>
            <a:r>
              <a:rPr lang="en-US" sz="6600" dirty="0" smtClean="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 </a:t>
            </a:r>
            <a:r>
              <a:rPr lang="en-US" sz="6600" dirty="0" err="1" smtClean="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batas</a:t>
            </a:r>
            <a:r>
              <a:rPr lang="en-US" sz="6600" dirty="0" smtClean="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 </a:t>
            </a:r>
            <a:r>
              <a:rPr lang="en-US" sz="6600" dirty="0" err="1" smtClean="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lempeng</a:t>
            </a:r>
            <a:r>
              <a:rPr lang="en-US" sz="6600" dirty="0" smtClean="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 </a:t>
            </a:r>
            <a:endParaRPr lang="en-US" sz="6600" dirty="0">
              <a:effectLst>
                <a:outerShdw dist="38100" dir="2700000" algn="tl" rotWithShape="0">
                  <a:srgbClr val="E3B19A"/>
                </a:outerShdw>
              </a:effectLst>
              <a:latin typeface="Amatemora" panose="02000500000000000000" pitchFamily="2" charset="0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00B22F28-3865-437C-9769-AA2CBFA45FB5}"/>
              </a:ext>
            </a:extLst>
          </p:cNvPr>
          <p:cNvSpPr/>
          <p:nvPr/>
        </p:nvSpPr>
        <p:spPr>
          <a:xfrm>
            <a:off x="8358121" y="4831530"/>
            <a:ext cx="4731556" cy="2558672"/>
          </a:xfrm>
          <a:custGeom>
            <a:avLst/>
            <a:gdLst>
              <a:gd name="connsiteX0" fmla="*/ 277879 w 4731556"/>
              <a:gd name="connsiteY0" fmla="*/ 2324013 h 2558672"/>
              <a:gd name="connsiteX1" fmla="*/ 466565 w 4731556"/>
              <a:gd name="connsiteY1" fmla="*/ 1583784 h 2558672"/>
              <a:gd name="connsiteX2" fmla="*/ 1076165 w 4731556"/>
              <a:gd name="connsiteY2" fmla="*/ 1090299 h 2558672"/>
              <a:gd name="connsiteX3" fmla="*/ 1337422 w 4731556"/>
              <a:gd name="connsiteY3" fmla="*/ 437156 h 2558672"/>
              <a:gd name="connsiteX4" fmla="*/ 1337422 w 4731556"/>
              <a:gd name="connsiteY4" fmla="*/ 437156 h 2558672"/>
              <a:gd name="connsiteX5" fmla="*/ 2469536 w 4731556"/>
              <a:gd name="connsiteY5" fmla="*/ 1727 h 2558672"/>
              <a:gd name="connsiteX6" fmla="*/ 3180736 w 4731556"/>
              <a:gd name="connsiteY6" fmla="*/ 306527 h 2558672"/>
              <a:gd name="connsiteX7" fmla="*/ 3427479 w 4731556"/>
              <a:gd name="connsiteY7" fmla="*/ 829041 h 2558672"/>
              <a:gd name="connsiteX8" fmla="*/ 4225765 w 4731556"/>
              <a:gd name="connsiteY8" fmla="*/ 1206413 h 2558672"/>
              <a:gd name="connsiteX9" fmla="*/ 4457993 w 4731556"/>
              <a:gd name="connsiteY9" fmla="*/ 2483670 h 2558672"/>
              <a:gd name="connsiteX10" fmla="*/ 277879 w 4731556"/>
              <a:gd name="connsiteY10" fmla="*/ 2324013 h 2558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31556" h="2558672">
                <a:moveTo>
                  <a:pt x="277879" y="2324013"/>
                </a:moveTo>
                <a:cubicBezTo>
                  <a:pt x="-387359" y="2174032"/>
                  <a:pt x="333517" y="1789403"/>
                  <a:pt x="466565" y="1583784"/>
                </a:cubicBezTo>
                <a:cubicBezTo>
                  <a:pt x="599613" y="1378165"/>
                  <a:pt x="931022" y="1281404"/>
                  <a:pt x="1076165" y="1090299"/>
                </a:cubicBezTo>
                <a:cubicBezTo>
                  <a:pt x="1221308" y="899194"/>
                  <a:pt x="1337422" y="437156"/>
                  <a:pt x="1337422" y="437156"/>
                </a:cubicBezTo>
                <a:lnTo>
                  <a:pt x="1337422" y="437156"/>
                </a:lnTo>
                <a:cubicBezTo>
                  <a:pt x="1526108" y="364585"/>
                  <a:pt x="2162317" y="23499"/>
                  <a:pt x="2469536" y="1727"/>
                </a:cubicBezTo>
                <a:cubicBezTo>
                  <a:pt x="2776755" y="-20045"/>
                  <a:pt x="3021079" y="168641"/>
                  <a:pt x="3180736" y="306527"/>
                </a:cubicBezTo>
                <a:cubicBezTo>
                  <a:pt x="3340393" y="444413"/>
                  <a:pt x="3253308" y="679060"/>
                  <a:pt x="3427479" y="829041"/>
                </a:cubicBezTo>
                <a:cubicBezTo>
                  <a:pt x="3601650" y="979022"/>
                  <a:pt x="4054013" y="930641"/>
                  <a:pt x="4225765" y="1206413"/>
                </a:cubicBezTo>
                <a:cubicBezTo>
                  <a:pt x="4397517" y="1482184"/>
                  <a:pt x="5118393" y="2299822"/>
                  <a:pt x="4457993" y="2483670"/>
                </a:cubicBezTo>
                <a:cubicBezTo>
                  <a:pt x="3797593" y="2667518"/>
                  <a:pt x="943117" y="2473994"/>
                  <a:pt x="277879" y="2324013"/>
                </a:cubicBezTo>
                <a:close/>
              </a:path>
            </a:pathLst>
          </a:custGeom>
          <a:solidFill>
            <a:srgbClr val="FFD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B91918-90D1-476A-B92F-CCAA2B647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6854">
            <a:off x="7386878" y="4164823"/>
            <a:ext cx="2679984" cy="3980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CD6B84-AB60-44A9-8EB1-E7C0975D1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133" y="3668326"/>
            <a:ext cx="2362306" cy="3508889"/>
          </a:xfrm>
          <a:prstGeom prst="rect">
            <a:avLst/>
          </a:prstGeom>
        </p:spPr>
      </p:pic>
      <p:sp>
        <p:nvSpPr>
          <p:cNvPr id="8" name="AutoShape 2">
            <a:extLst>
              <a:ext uri="{FF2B5EF4-FFF2-40B4-BE49-F238E27FC236}">
                <a16:creationId xmlns:a16="http://schemas.microsoft.com/office/drawing/2014/main" id="{84AC83F4-6BA1-4A23-A651-5145533BB4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51894D-39FC-4A39-89C9-0F278EF6BF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634" y="3838848"/>
            <a:ext cx="3005114" cy="3005114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392552BA-0E4B-4BF1-BB8D-18877AE7CF0E}"/>
              </a:ext>
            </a:extLst>
          </p:cNvPr>
          <p:cNvSpPr txBox="1"/>
          <p:nvPr/>
        </p:nvSpPr>
        <p:spPr>
          <a:xfrm>
            <a:off x="765186" y="1722992"/>
            <a:ext cx="1011313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Ada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tiga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jenis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batas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berbeda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cara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lempengan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tersebut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bergerak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relatif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terhadap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satu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sama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lain.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Tiga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jenis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masing-masing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berhubungan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fenomena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berbeda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di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permukaan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Tiga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jenis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batas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tersebut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adalah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:[20]</a:t>
            </a:r>
          </a:p>
          <a:p>
            <a:endParaRPr lang="en-US" sz="11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Batas transform (transform boundaries)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terjadi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jika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bergerak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mengalami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gesekan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satu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sama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lain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secara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menyamping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di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sepanjang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sesar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transform (transform fault).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Gerakan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relatif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kedua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bisa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sinistral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(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ke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kiri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di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sisi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yang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berlawanan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pengamat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)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ataupun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dekstral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(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ke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kanan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di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sisi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berlawanan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pengamat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).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Contoh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sesar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jenis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adalah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Sesar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San Andreas di California.</a:t>
            </a:r>
          </a:p>
          <a:p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Batas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divergen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/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konstruktif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(divergent/constructive boundaries)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terjadi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ketika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dua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bergerak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menjauh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satu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sama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lain. Mid-oceanic ridge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zona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retakan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(rifting) yang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aktif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adalah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contoh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batas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divergen</a:t>
            </a:r>
            <a:endParaRPr lang="en-US" sz="11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Batas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konvergen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/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destruktif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(convergent/destructive boundaries)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terjadi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jika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dua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bergesekan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mendekati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satu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sama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lain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sehingga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membentuk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zona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subduksi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jika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salah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satu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bergerak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di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bawah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yang lain,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atau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tabrakan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benua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(continental collision)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jika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kedua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mengandung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kerak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benua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Palung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laut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dalam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biasanya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berada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di zona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subduksi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, di mana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potongan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terhunjam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mengandung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banyak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bersifat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hidrat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(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mengandung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air),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sehingga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kandungan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air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dilepaskan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saat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pemanasan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terjadi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bercampur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mantel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menyebabkan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pencairan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sehingga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menyebabkan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aktivitas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vulkanik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Contoh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kasus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dapat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kita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lihat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di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Pegunungan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Andes di Amerika Selatan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busur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pulau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Jepang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(Japanese island arc). Batas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konvergen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dibagi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kembali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menjadi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tiga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yaitu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:</a:t>
            </a:r>
            <a:endParaRPr lang="en-US" sz="11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9EC72F1-0381-4CC7-A97A-5A718275544D}"/>
              </a:ext>
            </a:extLst>
          </p:cNvPr>
          <p:cNvSpPr txBox="1"/>
          <p:nvPr/>
        </p:nvSpPr>
        <p:spPr>
          <a:xfrm>
            <a:off x="1415352" y="4171003"/>
            <a:ext cx="71084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Bila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2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samudra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saling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mendekat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satu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akan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menghunjam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kebawah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yang lain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membentuk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busur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kepulauan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.</a:t>
            </a:r>
          </a:p>
          <a:p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Bila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benua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samudra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saling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mendekat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maka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samudranya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akan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menghunjam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kebawah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benua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membentuk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pegunungan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uplift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seperti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Andes.</a:t>
            </a:r>
          </a:p>
          <a:p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Bila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2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benua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saling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mendekat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terjadilah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peristiwa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tumbukan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(collision),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membentuk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pegunungan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lipatan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seperti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Himalaya.</a:t>
            </a:r>
          </a:p>
          <a:p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Selain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3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jenis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batas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di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atas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terdapat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juga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zona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batas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(plate boundary zone),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dimana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interaksi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antar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lempengnya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belum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diketahui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. Dan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pada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umumnya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, zona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batas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melibatkan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paling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tidak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2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besar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beberapa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mikro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bergerak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cukup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rumit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sehingga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pada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daerah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tersebut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terdapat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fitur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geologi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kompleks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pola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gempa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bumi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Contoh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zona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batas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adalah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daerah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Mediterania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-Alpine yang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merupakan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batas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antara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Eurasia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Afrika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dimana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terdapat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kenampakan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subduksi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kolisi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transform fault.[21]</a:t>
            </a:r>
            <a:endParaRPr lang="en-US" sz="11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7CAE7A4C-9199-478F-AFD6-7507E76465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98"/>
          <a:stretch/>
        </p:blipFill>
        <p:spPr>
          <a:xfrm>
            <a:off x="71569" y="-654736"/>
            <a:ext cx="2539335" cy="26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1772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201"/>
                            </p:stCondLst>
                            <p:childTnLst>
                              <p:par>
                                <p:cTn id="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701"/>
                            </p:stCondLst>
                            <p:childTnLst>
                              <p:par>
                                <p:cTn id="12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201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701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1206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986"/>
                            </p:stCondLst>
                            <p:childTnLst>
                              <p:par>
                                <p:cTn id="3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 animBg="1"/>
      <p:bldP spid="70" grpId="0"/>
      <p:bldP spid="7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2D42BBD-D931-458B-82BE-D81ABFE63008}"/>
              </a:ext>
            </a:extLst>
          </p:cNvPr>
          <p:cNvGrpSpPr/>
          <p:nvPr/>
        </p:nvGrpSpPr>
        <p:grpSpPr>
          <a:xfrm>
            <a:off x="564524" y="518473"/>
            <a:ext cx="11062952" cy="5821053"/>
            <a:chOff x="564524" y="518473"/>
            <a:chExt cx="11062952" cy="582105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7524550-C516-4108-AD44-C5EF09CFD363}"/>
                </a:ext>
              </a:extLst>
            </p:cNvPr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2030D9A-A3E7-4DAE-9D51-051DBCFD85C0}"/>
                </a:ext>
              </a:extLst>
            </p:cNvPr>
            <p:cNvGrpSpPr/>
            <p:nvPr/>
          </p:nvGrpSpPr>
          <p:grpSpPr>
            <a:xfrm>
              <a:off x="564524" y="518473"/>
              <a:ext cx="11062952" cy="5821053"/>
              <a:chOff x="564524" y="518473"/>
              <a:chExt cx="11062952" cy="5856896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C12F798B-89AF-47F7-ABED-09E5306CE8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80356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4310971F-2EB7-4721-92BB-883147C314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12221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5B05515-13FF-4490-9856-84511967B7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44087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6FEDA94-848C-40CE-8A49-F08BD4FDA5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75952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831FDD2-CAD8-4529-8AFA-DDA3979ED2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07818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323B0F6-FAC4-4373-9F60-A4A5E9118B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39683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CD2E517-9427-4F8F-BB40-83B0F9162D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71549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D698771-0237-4ED6-9B27-CF5904A78D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03414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78C8EB9-0C80-4513-BB1A-26104E9942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35280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C13B4EA-8202-4832-A99E-4BC1792C68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67145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C09D4A91-D7E9-415C-A1E7-1B8A429949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99011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B1E2C46-C03F-4179-9FC1-261381FD09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30876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C8C0B08-1B0B-4CED-A812-07A19F3138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62742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E61CE92-0365-4F4C-9C6C-8C9B658B2E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94607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AAEEBA5-18E9-4C54-AF9D-47616520D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26473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DD35533B-7290-45F8-B10F-C645C68D41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58338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D7004C3-D3E0-419E-B3A8-48E7E2C28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90204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D45011C1-A63C-4369-8E4A-7099F81EA5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622069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0E515C0A-62E9-4206-BC61-F8136B05B9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061" y="532898"/>
                <a:ext cx="0" cy="582804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269693C-F13E-4ECA-AF9F-BC12EF3E76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22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F25F668-8FB7-4EA3-8314-EDB68916ED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039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6F6B9E2-61C0-410A-9C91-3B5582715A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55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4445B9FA-510A-437F-9B65-85CCA3DD71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472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2C3AC65-0E38-453A-89A0-D14673B5C6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689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D29BC36-1BCA-4699-89D0-907B39F7E4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905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C499B9C-15A0-4CF2-8884-0E74A3DE87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122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86DA5442-818C-4CBE-BA17-40A5C1901A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38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05828D3-5C26-429C-8842-3354167BEB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555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C7E970DC-E96B-481C-A019-3083362B31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772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890AD52-8F2A-4823-A465-11193F6F5A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988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55832A7-77C2-40B8-84B4-6922F77E23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05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B3DF511-0B76-49BF-A548-62A21DBB16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421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12729CC-10D7-4F5C-A994-89B8CD8445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38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DB4558BE-579C-4FB3-AD6A-09B2B560EE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55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6A1F494-B07D-4960-AAA7-3FF808FC81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071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44C5B19-D457-44EE-9D31-0E216C8A8F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288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A46D87B-1836-4A60-88FF-F28B7E1E86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504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1FEC688-49A0-464A-A023-1CD9B47DA8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21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96134C76-E39F-4F44-B00D-6603B9930F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938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352903B-C4F3-4B64-B179-2328958602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154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C63C11A-AE5E-4487-AFE6-6E74F13EA0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371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B3D3009C-2E32-45B1-831A-08E61080FC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587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4185112A-ACF7-4B65-95C6-4EE7C7A5D0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804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2C6D8939-87E7-4609-8710-F4A1689DB9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21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0B96244D-FB18-4B2E-BDC2-364564386E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237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74C8628-3DD0-4A6C-B1DE-B60E3946B9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54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2AE1E133-A432-4CA9-BEAD-63FCFB30B4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670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249FD51E-3545-4346-93B2-8D7E663CE8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887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4D5D9027-1819-44C5-9A41-9C1C1229EB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104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6C252F0-A719-4781-9EFF-45FD764C36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320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CAE62EE7-931E-4384-975D-D772B05D44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537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538DF45F-B471-4F19-B12B-E60A4A0F58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753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" name="AutoShape 2">
            <a:extLst>
              <a:ext uri="{FF2B5EF4-FFF2-40B4-BE49-F238E27FC236}">
                <a16:creationId xmlns:a16="http://schemas.microsoft.com/office/drawing/2014/main" id="{84AC83F4-6BA1-4A23-A651-5145533BB4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F34C15-A8F7-4FC5-8299-5FE17F8D10FA}"/>
              </a:ext>
            </a:extLst>
          </p:cNvPr>
          <p:cNvGrpSpPr/>
          <p:nvPr/>
        </p:nvGrpSpPr>
        <p:grpSpPr>
          <a:xfrm>
            <a:off x="557455" y="192245"/>
            <a:ext cx="11091732" cy="2067162"/>
            <a:chOff x="557455" y="192245"/>
            <a:chExt cx="11091732" cy="206716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37CCC63-C73C-403C-88A7-C8AFC8AAA1FD}"/>
                </a:ext>
              </a:extLst>
            </p:cNvPr>
            <p:cNvSpPr txBox="1"/>
            <p:nvPr/>
          </p:nvSpPr>
          <p:spPr>
            <a:xfrm>
              <a:off x="1814287" y="801819"/>
              <a:ext cx="863730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 err="1" smtClean="0">
                  <a:effectLst>
                    <a:outerShdw dist="38100" dir="2700000" algn="tl" rotWithShape="0">
                      <a:srgbClr val="E3B19A"/>
                    </a:outerShdw>
                  </a:effectLst>
                  <a:latin typeface="Amatemora" panose="02000500000000000000" pitchFamily="2" charset="0"/>
                </a:rPr>
                <a:t>Kekuatan</a:t>
              </a:r>
              <a:r>
                <a:rPr lang="en-US" sz="4800" dirty="0" smtClean="0">
                  <a:effectLst>
                    <a:outerShdw dist="38100" dir="2700000" algn="tl" rotWithShape="0">
                      <a:srgbClr val="E3B19A"/>
                    </a:outerShdw>
                  </a:effectLst>
                  <a:latin typeface="Amatemora" panose="02000500000000000000" pitchFamily="2" charset="0"/>
                </a:rPr>
                <a:t> </a:t>
              </a:r>
              <a:r>
                <a:rPr lang="en-US" sz="4800" dirty="0" err="1" smtClean="0">
                  <a:effectLst>
                    <a:outerShdw dist="38100" dir="2700000" algn="tl" rotWithShape="0">
                      <a:srgbClr val="E3B19A"/>
                    </a:outerShdw>
                  </a:effectLst>
                  <a:latin typeface="Amatemora" panose="02000500000000000000" pitchFamily="2" charset="0"/>
                </a:rPr>
                <a:t>penggerak</a:t>
              </a:r>
              <a:r>
                <a:rPr lang="en-US" sz="4800" dirty="0" smtClean="0">
                  <a:effectLst>
                    <a:outerShdw dist="38100" dir="2700000" algn="tl" rotWithShape="0">
                      <a:srgbClr val="E3B19A"/>
                    </a:outerShdw>
                  </a:effectLst>
                  <a:latin typeface="Amatemora" panose="02000500000000000000" pitchFamily="2" charset="0"/>
                </a:rPr>
                <a:t> </a:t>
              </a:r>
              <a:r>
                <a:rPr lang="en-US" sz="4800" dirty="0" err="1" smtClean="0">
                  <a:effectLst>
                    <a:outerShdw dist="38100" dir="2700000" algn="tl" rotWithShape="0">
                      <a:srgbClr val="E3B19A"/>
                    </a:outerShdw>
                  </a:effectLst>
                  <a:latin typeface="Amatemora" panose="02000500000000000000" pitchFamily="2" charset="0"/>
                </a:rPr>
                <a:t>pergerakan</a:t>
              </a:r>
              <a:r>
                <a:rPr lang="en-US" sz="4800" dirty="0" smtClean="0">
                  <a:effectLst>
                    <a:outerShdw dist="38100" dir="2700000" algn="tl" rotWithShape="0">
                      <a:srgbClr val="E3B19A"/>
                    </a:outerShdw>
                  </a:effectLst>
                  <a:latin typeface="Amatemora" panose="02000500000000000000" pitchFamily="2" charset="0"/>
                </a:rPr>
                <a:t> </a:t>
              </a:r>
              <a:r>
                <a:rPr lang="en-US" sz="4800" dirty="0" err="1" smtClean="0">
                  <a:effectLst>
                    <a:outerShdw dist="38100" dir="2700000" algn="tl" rotWithShape="0">
                      <a:srgbClr val="E3B19A"/>
                    </a:outerShdw>
                  </a:effectLst>
                  <a:latin typeface="Amatemora" panose="02000500000000000000" pitchFamily="2" charset="0"/>
                </a:rPr>
                <a:t>Lempeng</a:t>
              </a:r>
              <a:endParaRPr lang="en-US" sz="4800" dirty="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1CD6B84-AB60-44A9-8EB1-E7C0975D1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79884">
              <a:off x="10298100" y="252548"/>
              <a:ext cx="1351087" cy="2006859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F9FFD48B-8574-4C9A-890E-C2C20F9FE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20116" flipH="1">
              <a:off x="557455" y="192245"/>
              <a:ext cx="1351087" cy="200685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2966332-9CBF-4DFC-B375-C883DFAB9D14}"/>
              </a:ext>
            </a:extLst>
          </p:cNvPr>
          <p:cNvGrpSpPr/>
          <p:nvPr/>
        </p:nvGrpSpPr>
        <p:grpSpPr>
          <a:xfrm>
            <a:off x="1265881" y="2266421"/>
            <a:ext cx="3034006" cy="3444325"/>
            <a:chOff x="1265881" y="2266421"/>
            <a:chExt cx="3034006" cy="3444325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10AE543-02DB-4D2B-A91D-2EAB130E8514}"/>
                </a:ext>
              </a:extLst>
            </p:cNvPr>
            <p:cNvSpPr/>
            <p:nvPr/>
          </p:nvSpPr>
          <p:spPr>
            <a:xfrm>
              <a:off x="1265881" y="2266421"/>
              <a:ext cx="3034006" cy="3444325"/>
            </a:xfrm>
            <a:prstGeom prst="rect">
              <a:avLst/>
            </a:prstGeom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F3B47AD-5A04-4EA9-9B6A-818EAF00E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9743" y="2488425"/>
              <a:ext cx="2363191" cy="1308140"/>
            </a:xfrm>
            <a:prstGeom prst="rect">
              <a:avLst/>
            </a:prstGeom>
            <a:ln w="28575">
              <a:solidFill>
                <a:srgbClr val="B69779"/>
              </a:solidFill>
            </a:ln>
          </p:spPr>
        </p:pic>
      </p:grpSp>
      <p:sp>
        <p:nvSpPr>
          <p:cNvPr id="14" name="Wave 13">
            <a:extLst>
              <a:ext uri="{FF2B5EF4-FFF2-40B4-BE49-F238E27FC236}">
                <a16:creationId xmlns:a16="http://schemas.microsoft.com/office/drawing/2014/main" id="{399246FC-EC73-4C6E-84A8-0B83E0625BF7}"/>
              </a:ext>
            </a:extLst>
          </p:cNvPr>
          <p:cNvSpPr/>
          <p:nvPr/>
        </p:nvSpPr>
        <p:spPr>
          <a:xfrm rot="19363587">
            <a:off x="885889" y="2183902"/>
            <a:ext cx="1408075" cy="619073"/>
          </a:xfrm>
          <a:prstGeom prst="wave">
            <a:avLst>
              <a:gd name="adj1" fmla="val 7811"/>
              <a:gd name="adj2" fmla="val 0"/>
            </a:avLst>
          </a:prstGeom>
          <a:solidFill>
            <a:schemeClr val="accent6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8F3814-7AA9-4BAC-BE86-1D4771826E50}"/>
              </a:ext>
            </a:extLst>
          </p:cNvPr>
          <p:cNvGrpSpPr/>
          <p:nvPr/>
        </p:nvGrpSpPr>
        <p:grpSpPr>
          <a:xfrm>
            <a:off x="4753348" y="2258218"/>
            <a:ext cx="6220298" cy="3444325"/>
            <a:chOff x="4753348" y="2258218"/>
            <a:chExt cx="6220298" cy="3444325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03152A2-9B50-4970-A905-7AC8E40C99E0}"/>
                </a:ext>
              </a:extLst>
            </p:cNvPr>
            <p:cNvSpPr/>
            <p:nvPr/>
          </p:nvSpPr>
          <p:spPr>
            <a:xfrm>
              <a:off x="4753348" y="2258218"/>
              <a:ext cx="6220298" cy="3444325"/>
            </a:xfrm>
            <a:prstGeom prst="rect">
              <a:avLst/>
            </a:prstGeom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7B52745-867C-4225-BCF4-92B35846F1D6}"/>
                </a:ext>
              </a:extLst>
            </p:cNvPr>
            <p:cNvSpPr txBox="1"/>
            <p:nvPr/>
          </p:nvSpPr>
          <p:spPr>
            <a:xfrm>
              <a:off x="5115084" y="2551900"/>
              <a:ext cx="48129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dirty="0">
                <a:latin typeface="MV Boli" panose="02000500030200090000" pitchFamily="2" charset="0"/>
                <a:cs typeface="MV Boli" panose="02000500030200090000" pitchFamily="2" charset="0"/>
              </a:endParaRPr>
            </a:p>
          </p:txBody>
        </p:sp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339C7687-A213-4310-81B4-0D9784F37B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7" t="12090" r="19327" b="12090"/>
          <a:stretch/>
        </p:blipFill>
        <p:spPr>
          <a:xfrm>
            <a:off x="10247626" y="5011540"/>
            <a:ext cx="1893553" cy="17552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53348" y="2323335"/>
            <a:ext cx="6096000" cy="34624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50" dirty="0" err="1"/>
              <a:t>Kekuatan</a:t>
            </a:r>
            <a:r>
              <a:rPr lang="en-GB" sz="1150" dirty="0"/>
              <a:t> </a:t>
            </a:r>
            <a:r>
              <a:rPr lang="en-GB" sz="1150" dirty="0" err="1"/>
              <a:t>Penggerak</a:t>
            </a:r>
            <a:r>
              <a:rPr lang="en-GB" sz="1150" dirty="0"/>
              <a:t> </a:t>
            </a:r>
            <a:r>
              <a:rPr lang="en-GB" sz="1150" dirty="0" err="1"/>
              <a:t>Pergerakan</a:t>
            </a:r>
            <a:r>
              <a:rPr lang="en-GB" sz="1150" dirty="0"/>
              <a:t> </a:t>
            </a:r>
            <a:r>
              <a:rPr lang="en-GB" sz="1150" dirty="0" err="1"/>
              <a:t>Lempeng</a:t>
            </a:r>
            <a:endParaRPr lang="en-GB" sz="1150" dirty="0"/>
          </a:p>
          <a:p>
            <a:r>
              <a:rPr lang="en-GB" sz="1150" dirty="0" err="1"/>
              <a:t>Pergerakan</a:t>
            </a:r>
            <a:r>
              <a:rPr lang="en-GB" sz="1150" dirty="0"/>
              <a:t> </a:t>
            </a:r>
            <a:r>
              <a:rPr lang="en-GB" sz="1150" dirty="0" err="1"/>
              <a:t>lempeng</a:t>
            </a:r>
            <a:r>
              <a:rPr lang="en-GB" sz="1150" dirty="0"/>
              <a:t> </a:t>
            </a:r>
            <a:r>
              <a:rPr lang="en-GB" sz="1150" dirty="0" err="1"/>
              <a:t>tektonik</a:t>
            </a:r>
            <a:r>
              <a:rPr lang="en-GB" sz="1150" dirty="0"/>
              <a:t> </a:t>
            </a:r>
            <a:r>
              <a:rPr lang="en-GB" sz="1150" dirty="0" err="1"/>
              <a:t>bisa</a:t>
            </a:r>
            <a:r>
              <a:rPr lang="en-GB" sz="1150" dirty="0"/>
              <a:t> </a:t>
            </a:r>
            <a:r>
              <a:rPr lang="en-GB" sz="1150" dirty="0" err="1"/>
              <a:t>terjadi</a:t>
            </a:r>
            <a:r>
              <a:rPr lang="en-GB" sz="1150" dirty="0"/>
              <a:t> </a:t>
            </a:r>
            <a:r>
              <a:rPr lang="en-GB" sz="1150" dirty="0" err="1"/>
              <a:t>karena</a:t>
            </a:r>
            <a:r>
              <a:rPr lang="en-GB" sz="1150" dirty="0"/>
              <a:t> </a:t>
            </a:r>
            <a:r>
              <a:rPr lang="en-GB" sz="1150" dirty="0" err="1"/>
              <a:t>kepadatan</a:t>
            </a:r>
            <a:r>
              <a:rPr lang="en-GB" sz="1150" dirty="0"/>
              <a:t> </a:t>
            </a:r>
            <a:r>
              <a:rPr lang="en-GB" sz="1150" dirty="0" err="1"/>
              <a:t>relatif</a:t>
            </a:r>
            <a:r>
              <a:rPr lang="en-GB" sz="1150" dirty="0"/>
              <a:t> </a:t>
            </a:r>
            <a:r>
              <a:rPr lang="en-GB" sz="1150" dirty="0" err="1"/>
              <a:t>litosfer</a:t>
            </a:r>
            <a:r>
              <a:rPr lang="en-GB" sz="1150" dirty="0"/>
              <a:t> </a:t>
            </a:r>
            <a:r>
              <a:rPr lang="en-GB" sz="1150" dirty="0" err="1"/>
              <a:t>samudera</a:t>
            </a:r>
            <a:r>
              <a:rPr lang="en-GB" sz="1150" dirty="0"/>
              <a:t> </a:t>
            </a:r>
            <a:r>
              <a:rPr lang="en-GB" sz="1150" dirty="0" err="1"/>
              <a:t>dan</a:t>
            </a:r>
            <a:r>
              <a:rPr lang="en-GB" sz="1150" dirty="0"/>
              <a:t> </a:t>
            </a:r>
            <a:r>
              <a:rPr lang="en-GB" sz="1150" dirty="0" err="1"/>
              <a:t>karakter</a:t>
            </a:r>
            <a:r>
              <a:rPr lang="en-GB" sz="1150" dirty="0"/>
              <a:t> </a:t>
            </a:r>
            <a:r>
              <a:rPr lang="en-GB" sz="1150" dirty="0" err="1"/>
              <a:t>astenosfer</a:t>
            </a:r>
            <a:r>
              <a:rPr lang="en-GB" sz="1150" dirty="0"/>
              <a:t> yang </a:t>
            </a:r>
            <a:r>
              <a:rPr lang="en-GB" sz="1150" dirty="0" err="1"/>
              <a:t>relatif</a:t>
            </a:r>
            <a:r>
              <a:rPr lang="en-GB" sz="1150" dirty="0"/>
              <a:t> </a:t>
            </a:r>
            <a:r>
              <a:rPr lang="en-GB" sz="1150" dirty="0" err="1"/>
              <a:t>lemah</a:t>
            </a:r>
            <a:r>
              <a:rPr lang="en-GB" sz="1150" dirty="0"/>
              <a:t>. </a:t>
            </a:r>
            <a:r>
              <a:rPr lang="en-GB" sz="1150" dirty="0" err="1"/>
              <a:t>Pelepasan</a:t>
            </a:r>
            <a:r>
              <a:rPr lang="en-GB" sz="1150" dirty="0"/>
              <a:t> </a:t>
            </a:r>
            <a:r>
              <a:rPr lang="en-GB" sz="1150" dirty="0" err="1"/>
              <a:t>panas</a:t>
            </a:r>
            <a:r>
              <a:rPr lang="en-GB" sz="1150" dirty="0"/>
              <a:t> </a:t>
            </a:r>
            <a:r>
              <a:rPr lang="en-GB" sz="1150" dirty="0" err="1"/>
              <a:t>dari</a:t>
            </a:r>
            <a:r>
              <a:rPr lang="en-GB" sz="1150" dirty="0"/>
              <a:t> mantel </a:t>
            </a:r>
            <a:r>
              <a:rPr lang="en-GB" sz="1150" dirty="0" err="1"/>
              <a:t>telah</a:t>
            </a:r>
            <a:r>
              <a:rPr lang="en-GB" sz="1150" dirty="0"/>
              <a:t> </a:t>
            </a:r>
            <a:r>
              <a:rPr lang="en-GB" sz="1150" dirty="0" err="1"/>
              <a:t>didapati</a:t>
            </a:r>
            <a:r>
              <a:rPr lang="en-GB" sz="1150" dirty="0"/>
              <a:t> </a:t>
            </a:r>
            <a:r>
              <a:rPr lang="en-GB" sz="1150" dirty="0" err="1"/>
              <a:t>sebagai</a:t>
            </a:r>
            <a:r>
              <a:rPr lang="en-GB" sz="1150" dirty="0"/>
              <a:t> </a:t>
            </a:r>
            <a:r>
              <a:rPr lang="en-GB" sz="1150" dirty="0" err="1"/>
              <a:t>sumber</a:t>
            </a:r>
            <a:r>
              <a:rPr lang="en-GB" sz="1150" dirty="0"/>
              <a:t> </a:t>
            </a:r>
            <a:r>
              <a:rPr lang="en-GB" sz="1150" dirty="0" err="1"/>
              <a:t>asli</a:t>
            </a:r>
            <a:r>
              <a:rPr lang="en-GB" sz="1150" dirty="0"/>
              <a:t> </a:t>
            </a:r>
            <a:r>
              <a:rPr lang="en-GB" sz="1150" dirty="0" err="1"/>
              <a:t>dari</a:t>
            </a:r>
            <a:r>
              <a:rPr lang="en-GB" sz="1150" dirty="0"/>
              <a:t> </a:t>
            </a:r>
            <a:r>
              <a:rPr lang="en-GB" sz="1150" dirty="0" err="1"/>
              <a:t>energi</a:t>
            </a:r>
            <a:r>
              <a:rPr lang="en-GB" sz="1150" dirty="0"/>
              <a:t> yang </a:t>
            </a:r>
            <a:r>
              <a:rPr lang="en-GB" sz="1150" dirty="0" err="1"/>
              <a:t>menggerakkan</a:t>
            </a:r>
            <a:r>
              <a:rPr lang="en-GB" sz="1150" dirty="0"/>
              <a:t> </a:t>
            </a:r>
            <a:r>
              <a:rPr lang="en-GB" sz="1150" dirty="0" err="1"/>
              <a:t>lempeng</a:t>
            </a:r>
            <a:r>
              <a:rPr lang="en-GB" sz="1150" dirty="0"/>
              <a:t> </a:t>
            </a:r>
            <a:r>
              <a:rPr lang="en-GB" sz="1150" dirty="0" err="1"/>
              <a:t>tektonik</a:t>
            </a:r>
            <a:r>
              <a:rPr lang="en-GB" sz="1150" dirty="0"/>
              <a:t>. </a:t>
            </a:r>
            <a:r>
              <a:rPr lang="en-GB" sz="1150" dirty="0" err="1"/>
              <a:t>Pandangan</a:t>
            </a:r>
            <a:r>
              <a:rPr lang="en-GB" sz="1150" dirty="0"/>
              <a:t> yang </a:t>
            </a:r>
            <a:r>
              <a:rPr lang="en-GB" sz="1150" dirty="0" err="1"/>
              <a:t>disetujui</a:t>
            </a:r>
            <a:r>
              <a:rPr lang="en-GB" sz="1150" dirty="0"/>
              <a:t> </a:t>
            </a:r>
            <a:r>
              <a:rPr lang="en-GB" sz="1150" dirty="0" err="1"/>
              <a:t>sekarang</a:t>
            </a:r>
            <a:r>
              <a:rPr lang="en-GB" sz="1150" dirty="0"/>
              <a:t>, </a:t>
            </a:r>
            <a:r>
              <a:rPr lang="en-GB" sz="1150" dirty="0" err="1"/>
              <a:t>meskipun</a:t>
            </a:r>
            <a:r>
              <a:rPr lang="en-GB" sz="1150" dirty="0"/>
              <a:t> </a:t>
            </a:r>
            <a:r>
              <a:rPr lang="en-GB" sz="1150" dirty="0" err="1"/>
              <a:t>masih</a:t>
            </a:r>
            <a:r>
              <a:rPr lang="en-GB" sz="1150" dirty="0"/>
              <a:t> </a:t>
            </a:r>
            <a:r>
              <a:rPr lang="en-GB" sz="1150" dirty="0" err="1"/>
              <a:t>cukup</a:t>
            </a:r>
            <a:r>
              <a:rPr lang="en-GB" sz="1150" dirty="0"/>
              <a:t> </a:t>
            </a:r>
            <a:r>
              <a:rPr lang="en-GB" sz="1150" dirty="0" err="1"/>
              <a:t>diperdebatkan</a:t>
            </a:r>
            <a:r>
              <a:rPr lang="en-GB" sz="1150" dirty="0"/>
              <a:t>, </a:t>
            </a:r>
            <a:r>
              <a:rPr lang="en-GB" sz="1150" dirty="0" err="1"/>
              <a:t>adalah</a:t>
            </a:r>
            <a:r>
              <a:rPr lang="en-GB" sz="1150" dirty="0"/>
              <a:t> </a:t>
            </a:r>
            <a:r>
              <a:rPr lang="en-GB" sz="1150" dirty="0" err="1"/>
              <a:t>bahwa</a:t>
            </a:r>
            <a:r>
              <a:rPr lang="en-GB" sz="1150" dirty="0"/>
              <a:t> </a:t>
            </a:r>
            <a:r>
              <a:rPr lang="en-GB" sz="1150" dirty="0" err="1"/>
              <a:t>kelebihan</a:t>
            </a:r>
            <a:r>
              <a:rPr lang="en-GB" sz="1150" dirty="0"/>
              <a:t> </a:t>
            </a:r>
            <a:r>
              <a:rPr lang="en-GB" sz="1150" dirty="0" err="1"/>
              <a:t>kepadatan</a:t>
            </a:r>
            <a:r>
              <a:rPr lang="en-GB" sz="1150" dirty="0"/>
              <a:t> </a:t>
            </a:r>
            <a:r>
              <a:rPr lang="en-GB" sz="1150" dirty="0" err="1"/>
              <a:t>litosfer</a:t>
            </a:r>
            <a:r>
              <a:rPr lang="en-GB" sz="1150" dirty="0"/>
              <a:t> </a:t>
            </a:r>
            <a:r>
              <a:rPr lang="en-GB" sz="1150" dirty="0" err="1"/>
              <a:t>samudera</a:t>
            </a:r>
            <a:r>
              <a:rPr lang="en-GB" sz="1150" dirty="0"/>
              <a:t> yang </a:t>
            </a:r>
            <a:r>
              <a:rPr lang="en-GB" sz="1150" dirty="0" err="1"/>
              <a:t>membuatnya</a:t>
            </a:r>
            <a:r>
              <a:rPr lang="en-GB" sz="1150" dirty="0"/>
              <a:t> </a:t>
            </a:r>
            <a:r>
              <a:rPr lang="en-GB" sz="1150" dirty="0" err="1"/>
              <a:t>menyusup</a:t>
            </a:r>
            <a:r>
              <a:rPr lang="en-GB" sz="1150" dirty="0"/>
              <a:t> </a:t>
            </a:r>
            <a:r>
              <a:rPr lang="en-GB" sz="1150" dirty="0" err="1"/>
              <a:t>ke</a:t>
            </a:r>
            <a:r>
              <a:rPr lang="en-GB" sz="1150" dirty="0"/>
              <a:t> </a:t>
            </a:r>
            <a:r>
              <a:rPr lang="en-GB" sz="1150" dirty="0" err="1"/>
              <a:t>bawah</a:t>
            </a:r>
            <a:r>
              <a:rPr lang="en-GB" sz="1150" dirty="0"/>
              <a:t> di zona </a:t>
            </a:r>
            <a:r>
              <a:rPr lang="en-GB" sz="1150" dirty="0" err="1"/>
              <a:t>subduksi</a:t>
            </a:r>
            <a:r>
              <a:rPr lang="en-GB" sz="1150" dirty="0"/>
              <a:t> </a:t>
            </a:r>
            <a:r>
              <a:rPr lang="en-GB" sz="1150" dirty="0" err="1"/>
              <a:t>adalah</a:t>
            </a:r>
            <a:r>
              <a:rPr lang="en-GB" sz="1150" dirty="0"/>
              <a:t> </a:t>
            </a:r>
            <a:r>
              <a:rPr lang="en-GB" sz="1150" dirty="0" err="1"/>
              <a:t>sumber</a:t>
            </a:r>
            <a:r>
              <a:rPr lang="en-GB" sz="1150" dirty="0"/>
              <a:t> </a:t>
            </a:r>
            <a:r>
              <a:rPr lang="en-GB" sz="1150" dirty="0" err="1"/>
              <a:t>terkuat</a:t>
            </a:r>
            <a:r>
              <a:rPr lang="en-GB" sz="1150" dirty="0"/>
              <a:t> </a:t>
            </a:r>
            <a:r>
              <a:rPr lang="en-GB" sz="1150" dirty="0" err="1"/>
              <a:t>pergerakan</a:t>
            </a:r>
            <a:r>
              <a:rPr lang="en-GB" sz="1150" dirty="0"/>
              <a:t> </a:t>
            </a:r>
            <a:r>
              <a:rPr lang="en-GB" sz="1150" dirty="0" err="1"/>
              <a:t>lempengan</a:t>
            </a:r>
            <a:r>
              <a:rPr lang="en-GB" sz="1150" dirty="0"/>
              <a:t>.</a:t>
            </a:r>
          </a:p>
          <a:p>
            <a:endParaRPr lang="en-GB" sz="1150" dirty="0"/>
          </a:p>
          <a:p>
            <a:r>
              <a:rPr lang="en-GB" sz="1150" dirty="0" err="1"/>
              <a:t>Pada</a:t>
            </a:r>
            <a:r>
              <a:rPr lang="en-GB" sz="1150" dirty="0"/>
              <a:t> </a:t>
            </a:r>
            <a:r>
              <a:rPr lang="en-GB" sz="1150" dirty="0" err="1"/>
              <a:t>waktu</a:t>
            </a:r>
            <a:r>
              <a:rPr lang="en-GB" sz="1150" dirty="0"/>
              <a:t> </a:t>
            </a:r>
            <a:r>
              <a:rPr lang="en-GB" sz="1150" dirty="0" err="1"/>
              <a:t>pembentukannya</a:t>
            </a:r>
            <a:r>
              <a:rPr lang="en-GB" sz="1150" dirty="0"/>
              <a:t> di </a:t>
            </a:r>
            <a:r>
              <a:rPr lang="en-GB" sz="1150" dirty="0" err="1"/>
              <a:t>Punggungan</a:t>
            </a:r>
            <a:r>
              <a:rPr lang="en-GB" sz="1150" dirty="0"/>
              <a:t> </a:t>
            </a:r>
            <a:r>
              <a:rPr lang="en-GB" sz="1150" dirty="0" err="1"/>
              <a:t>tengah</a:t>
            </a:r>
            <a:r>
              <a:rPr lang="en-GB" sz="1150" dirty="0"/>
              <a:t> </a:t>
            </a:r>
            <a:r>
              <a:rPr lang="en-GB" sz="1150" dirty="0" err="1"/>
              <a:t>samudra</a:t>
            </a:r>
            <a:r>
              <a:rPr lang="en-GB" sz="1150" dirty="0"/>
              <a:t> (mid ocean ridge), </a:t>
            </a:r>
            <a:r>
              <a:rPr lang="en-GB" sz="1150" dirty="0" err="1"/>
              <a:t>litosfer</a:t>
            </a:r>
            <a:r>
              <a:rPr lang="en-GB" sz="1150" dirty="0"/>
              <a:t> </a:t>
            </a:r>
            <a:r>
              <a:rPr lang="en-GB" sz="1150" dirty="0" err="1"/>
              <a:t>samudera</a:t>
            </a:r>
            <a:r>
              <a:rPr lang="en-GB" sz="1150" dirty="0"/>
              <a:t> </a:t>
            </a:r>
            <a:r>
              <a:rPr lang="en-GB" sz="1150" dirty="0" err="1"/>
              <a:t>pada</a:t>
            </a:r>
            <a:r>
              <a:rPr lang="en-GB" sz="1150" dirty="0"/>
              <a:t> </a:t>
            </a:r>
            <a:r>
              <a:rPr lang="en-GB" sz="1150" dirty="0" err="1"/>
              <a:t>mulanya</a:t>
            </a:r>
            <a:r>
              <a:rPr lang="en-GB" sz="1150" dirty="0"/>
              <a:t> </a:t>
            </a:r>
            <a:r>
              <a:rPr lang="en-GB" sz="1150" dirty="0" err="1"/>
              <a:t>memiliki</a:t>
            </a:r>
            <a:r>
              <a:rPr lang="en-GB" sz="1150" dirty="0"/>
              <a:t> </a:t>
            </a:r>
            <a:r>
              <a:rPr lang="en-GB" sz="1150" dirty="0" err="1"/>
              <a:t>kepadatan</a:t>
            </a:r>
            <a:r>
              <a:rPr lang="en-GB" sz="1150" dirty="0"/>
              <a:t> yang </a:t>
            </a:r>
            <a:r>
              <a:rPr lang="en-GB" sz="1150" dirty="0" err="1"/>
              <a:t>lebih</a:t>
            </a:r>
            <a:r>
              <a:rPr lang="en-GB" sz="1150" dirty="0"/>
              <a:t> </a:t>
            </a:r>
            <a:r>
              <a:rPr lang="en-GB" sz="1150" dirty="0" err="1"/>
              <a:t>rendah</a:t>
            </a:r>
            <a:r>
              <a:rPr lang="en-GB" sz="1150" dirty="0"/>
              <a:t> </a:t>
            </a:r>
            <a:r>
              <a:rPr lang="en-GB" sz="1150" dirty="0" err="1"/>
              <a:t>dari</a:t>
            </a:r>
            <a:r>
              <a:rPr lang="en-GB" sz="1150" dirty="0"/>
              <a:t> </a:t>
            </a:r>
            <a:r>
              <a:rPr lang="en-GB" sz="1150" dirty="0" err="1"/>
              <a:t>astenosfer</a:t>
            </a:r>
            <a:r>
              <a:rPr lang="en-GB" sz="1150" dirty="0"/>
              <a:t> di </a:t>
            </a:r>
            <a:r>
              <a:rPr lang="en-GB" sz="1150" dirty="0" err="1"/>
              <a:t>sekitarnya</a:t>
            </a:r>
            <a:r>
              <a:rPr lang="en-GB" sz="1150" dirty="0"/>
              <a:t>, </a:t>
            </a:r>
            <a:r>
              <a:rPr lang="en-GB" sz="1150" dirty="0" err="1"/>
              <a:t>tetapi</a:t>
            </a:r>
            <a:r>
              <a:rPr lang="en-GB" sz="1150" dirty="0"/>
              <a:t> </a:t>
            </a:r>
            <a:r>
              <a:rPr lang="en-GB" sz="1150" dirty="0" err="1"/>
              <a:t>kepadatan</a:t>
            </a:r>
            <a:r>
              <a:rPr lang="en-GB" sz="1150" dirty="0"/>
              <a:t> </a:t>
            </a:r>
            <a:r>
              <a:rPr lang="en-GB" sz="1150" dirty="0" err="1"/>
              <a:t>ini</a:t>
            </a:r>
            <a:r>
              <a:rPr lang="en-GB" sz="1150" dirty="0"/>
              <a:t> </a:t>
            </a:r>
            <a:r>
              <a:rPr lang="en-GB" sz="1150" dirty="0" err="1"/>
              <a:t>meningkat</a:t>
            </a:r>
            <a:r>
              <a:rPr lang="en-GB" sz="1150" dirty="0"/>
              <a:t> </a:t>
            </a:r>
            <a:r>
              <a:rPr lang="en-GB" sz="1150" dirty="0" err="1"/>
              <a:t>seiring</a:t>
            </a:r>
            <a:r>
              <a:rPr lang="en-GB" sz="1150" dirty="0"/>
              <a:t> </a:t>
            </a:r>
            <a:r>
              <a:rPr lang="en-GB" sz="1150" dirty="0" err="1"/>
              <a:t>dengan</a:t>
            </a:r>
            <a:r>
              <a:rPr lang="en-GB" sz="1150" dirty="0"/>
              <a:t> </a:t>
            </a:r>
            <a:r>
              <a:rPr lang="en-GB" sz="1150" dirty="0" err="1"/>
              <a:t>penuaan</a:t>
            </a:r>
            <a:r>
              <a:rPr lang="en-GB" sz="1150" dirty="0"/>
              <a:t> </a:t>
            </a:r>
            <a:r>
              <a:rPr lang="en-GB" sz="1150" dirty="0" err="1"/>
              <a:t>karena</a:t>
            </a:r>
            <a:r>
              <a:rPr lang="en-GB" sz="1150" dirty="0"/>
              <a:t> </a:t>
            </a:r>
            <a:r>
              <a:rPr lang="en-GB" sz="1150" dirty="0" err="1"/>
              <a:t>terjadinya</a:t>
            </a:r>
            <a:r>
              <a:rPr lang="en-GB" sz="1150" dirty="0"/>
              <a:t> </a:t>
            </a:r>
            <a:r>
              <a:rPr lang="en-GB" sz="1150" dirty="0" err="1"/>
              <a:t>pendinginan</a:t>
            </a:r>
            <a:r>
              <a:rPr lang="en-GB" sz="1150" dirty="0"/>
              <a:t> </a:t>
            </a:r>
            <a:r>
              <a:rPr lang="en-GB" sz="1150" dirty="0" err="1"/>
              <a:t>dan</a:t>
            </a:r>
            <a:r>
              <a:rPr lang="en-GB" sz="1150" dirty="0"/>
              <a:t> </a:t>
            </a:r>
            <a:r>
              <a:rPr lang="en-GB" sz="1150" dirty="0" err="1"/>
              <a:t>penebalan</a:t>
            </a:r>
            <a:r>
              <a:rPr lang="en-GB" sz="1150" dirty="0"/>
              <a:t>. </a:t>
            </a:r>
            <a:r>
              <a:rPr lang="en-GB" sz="1150" dirty="0" err="1"/>
              <a:t>Besarnya</a:t>
            </a:r>
            <a:r>
              <a:rPr lang="en-GB" sz="1150" dirty="0"/>
              <a:t> </a:t>
            </a:r>
            <a:r>
              <a:rPr lang="en-GB" sz="1150" dirty="0" err="1"/>
              <a:t>kepadatan</a:t>
            </a:r>
            <a:r>
              <a:rPr lang="en-GB" sz="1150" dirty="0"/>
              <a:t> </a:t>
            </a:r>
            <a:r>
              <a:rPr lang="en-GB" sz="1150" dirty="0" err="1"/>
              <a:t>litosfer</a:t>
            </a:r>
            <a:r>
              <a:rPr lang="en-GB" sz="1150" dirty="0"/>
              <a:t> yang lama </a:t>
            </a:r>
            <a:r>
              <a:rPr lang="en-GB" sz="1150" dirty="0" err="1"/>
              <a:t>relatif</a:t>
            </a:r>
            <a:r>
              <a:rPr lang="en-GB" sz="1150" dirty="0"/>
              <a:t> </a:t>
            </a:r>
            <a:r>
              <a:rPr lang="en-GB" sz="1150" dirty="0" err="1"/>
              <a:t>terhadap</a:t>
            </a:r>
            <a:r>
              <a:rPr lang="en-GB" sz="1150" dirty="0"/>
              <a:t> </a:t>
            </a:r>
            <a:r>
              <a:rPr lang="en-GB" sz="1150" dirty="0" err="1"/>
              <a:t>astenosfer</a:t>
            </a:r>
            <a:r>
              <a:rPr lang="en-GB" sz="1150" dirty="0"/>
              <a:t> di </a:t>
            </a:r>
            <a:r>
              <a:rPr lang="en-GB" sz="1150" dirty="0" err="1"/>
              <a:t>bawahnya</a:t>
            </a:r>
            <a:r>
              <a:rPr lang="en-GB" sz="1150" dirty="0"/>
              <a:t> </a:t>
            </a:r>
            <a:r>
              <a:rPr lang="en-GB" sz="1150" dirty="0" err="1"/>
              <a:t>memungkinkan</a:t>
            </a:r>
            <a:r>
              <a:rPr lang="en-GB" sz="1150" dirty="0"/>
              <a:t> </a:t>
            </a:r>
            <a:r>
              <a:rPr lang="en-GB" sz="1150" dirty="0" err="1"/>
              <a:t>terjadinya</a:t>
            </a:r>
            <a:r>
              <a:rPr lang="en-GB" sz="1150" dirty="0"/>
              <a:t> </a:t>
            </a:r>
            <a:r>
              <a:rPr lang="en-GB" sz="1150" dirty="0" err="1"/>
              <a:t>penyusupan</a:t>
            </a:r>
            <a:r>
              <a:rPr lang="en-GB" sz="1150" dirty="0"/>
              <a:t> </a:t>
            </a:r>
            <a:r>
              <a:rPr lang="en-GB" sz="1150" dirty="0" err="1"/>
              <a:t>ke</a:t>
            </a:r>
            <a:r>
              <a:rPr lang="en-GB" sz="1150" dirty="0"/>
              <a:t> mantel yang </a:t>
            </a:r>
            <a:r>
              <a:rPr lang="en-GB" sz="1150" dirty="0" err="1"/>
              <a:t>dalam</a:t>
            </a:r>
            <a:r>
              <a:rPr lang="en-GB" sz="1150" dirty="0"/>
              <a:t> di zona </a:t>
            </a:r>
            <a:r>
              <a:rPr lang="en-GB" sz="1150" dirty="0" err="1"/>
              <a:t>subduksi</a:t>
            </a:r>
            <a:r>
              <a:rPr lang="en-GB" sz="1150" dirty="0"/>
              <a:t> </a:t>
            </a:r>
            <a:r>
              <a:rPr lang="en-GB" sz="1150" dirty="0" err="1"/>
              <a:t>sehingga</a:t>
            </a:r>
            <a:r>
              <a:rPr lang="en-GB" sz="1150" dirty="0"/>
              <a:t> </a:t>
            </a:r>
            <a:r>
              <a:rPr lang="en-GB" sz="1150" dirty="0" err="1"/>
              <a:t>menjadi</a:t>
            </a:r>
            <a:r>
              <a:rPr lang="en-GB" sz="1150" dirty="0"/>
              <a:t> </a:t>
            </a:r>
            <a:r>
              <a:rPr lang="en-GB" sz="1150" dirty="0" err="1"/>
              <a:t>sumber</a:t>
            </a:r>
            <a:r>
              <a:rPr lang="en-GB" sz="1150" dirty="0"/>
              <a:t> </a:t>
            </a:r>
            <a:r>
              <a:rPr lang="en-GB" sz="1150" dirty="0" err="1"/>
              <a:t>sebagian</a:t>
            </a:r>
            <a:r>
              <a:rPr lang="en-GB" sz="1150" dirty="0"/>
              <a:t> </a:t>
            </a:r>
            <a:r>
              <a:rPr lang="en-GB" sz="1150" dirty="0" err="1"/>
              <a:t>besar</a:t>
            </a:r>
            <a:r>
              <a:rPr lang="en-GB" sz="1150" dirty="0"/>
              <a:t> </a:t>
            </a:r>
            <a:r>
              <a:rPr lang="en-GB" sz="1150" dirty="0" err="1"/>
              <a:t>kekuatan</a:t>
            </a:r>
            <a:r>
              <a:rPr lang="en-GB" sz="1150" dirty="0"/>
              <a:t> </a:t>
            </a:r>
            <a:r>
              <a:rPr lang="en-GB" sz="1150" dirty="0" err="1"/>
              <a:t>penggerak-pergerakan</a:t>
            </a:r>
            <a:r>
              <a:rPr lang="en-GB" sz="1150" dirty="0"/>
              <a:t> </a:t>
            </a:r>
            <a:r>
              <a:rPr lang="en-GB" sz="1150" dirty="0" err="1"/>
              <a:t>lempengan</a:t>
            </a:r>
            <a:r>
              <a:rPr lang="en-GB" sz="1150" dirty="0"/>
              <a:t>. </a:t>
            </a:r>
            <a:r>
              <a:rPr lang="en-GB" sz="1150" dirty="0" err="1"/>
              <a:t>Kelemahan</a:t>
            </a:r>
            <a:r>
              <a:rPr lang="en-GB" sz="1150" dirty="0"/>
              <a:t> </a:t>
            </a:r>
            <a:r>
              <a:rPr lang="en-GB" sz="1150" dirty="0" err="1"/>
              <a:t>astenosfer</a:t>
            </a:r>
            <a:r>
              <a:rPr lang="en-GB" sz="1150" dirty="0"/>
              <a:t> </a:t>
            </a:r>
            <a:r>
              <a:rPr lang="en-GB" sz="1150" dirty="0" err="1"/>
              <a:t>memungkinkan</a:t>
            </a:r>
            <a:r>
              <a:rPr lang="en-GB" sz="1150" dirty="0"/>
              <a:t> </a:t>
            </a:r>
            <a:r>
              <a:rPr lang="en-GB" sz="1150" dirty="0" err="1"/>
              <a:t>lempengan</a:t>
            </a:r>
            <a:r>
              <a:rPr lang="en-GB" sz="1150" dirty="0"/>
              <a:t> </a:t>
            </a:r>
            <a:r>
              <a:rPr lang="en-GB" sz="1150" dirty="0" err="1"/>
              <a:t>untuk</a:t>
            </a:r>
            <a:r>
              <a:rPr lang="en-GB" sz="1150" dirty="0"/>
              <a:t> </a:t>
            </a:r>
            <a:r>
              <a:rPr lang="en-GB" sz="1150" dirty="0" err="1"/>
              <a:t>bergerak</a:t>
            </a:r>
            <a:r>
              <a:rPr lang="en-GB" sz="1150" dirty="0"/>
              <a:t> </a:t>
            </a:r>
            <a:r>
              <a:rPr lang="en-GB" sz="1150" dirty="0" err="1"/>
              <a:t>secara</a:t>
            </a:r>
            <a:r>
              <a:rPr lang="en-GB" sz="1150" dirty="0"/>
              <a:t> </a:t>
            </a:r>
            <a:r>
              <a:rPr lang="en-GB" sz="1150" dirty="0" err="1"/>
              <a:t>mudah</a:t>
            </a:r>
            <a:r>
              <a:rPr lang="en-GB" sz="1150" dirty="0"/>
              <a:t> </a:t>
            </a:r>
            <a:r>
              <a:rPr lang="en-GB" sz="1150" dirty="0" err="1"/>
              <a:t>menuju</a:t>
            </a:r>
            <a:r>
              <a:rPr lang="en-GB" sz="1150" dirty="0"/>
              <a:t> </a:t>
            </a:r>
            <a:r>
              <a:rPr lang="en-GB" sz="1150" dirty="0" err="1"/>
              <a:t>ke</a:t>
            </a:r>
            <a:r>
              <a:rPr lang="en-GB" sz="1150" dirty="0"/>
              <a:t> </a:t>
            </a:r>
            <a:r>
              <a:rPr lang="en-GB" sz="1150" dirty="0" err="1"/>
              <a:t>arah</a:t>
            </a:r>
            <a:r>
              <a:rPr lang="en-GB" sz="1150" dirty="0"/>
              <a:t> zona </a:t>
            </a:r>
            <a:r>
              <a:rPr lang="en-GB" sz="1150" dirty="0" err="1"/>
              <a:t>subduksi</a:t>
            </a:r>
            <a:r>
              <a:rPr lang="en-GB" sz="1150" dirty="0"/>
              <a:t> [22] </a:t>
            </a:r>
            <a:r>
              <a:rPr lang="en-GB" sz="1150" dirty="0" err="1"/>
              <a:t>Meskipun</a:t>
            </a:r>
            <a:r>
              <a:rPr lang="en-GB" sz="1150" dirty="0"/>
              <a:t> </a:t>
            </a:r>
            <a:r>
              <a:rPr lang="en-GB" sz="1150" dirty="0" err="1"/>
              <a:t>subduksi</a:t>
            </a:r>
            <a:r>
              <a:rPr lang="en-GB" sz="1150" dirty="0"/>
              <a:t> </a:t>
            </a:r>
            <a:r>
              <a:rPr lang="en-GB" sz="1150" dirty="0" err="1"/>
              <a:t>dipercaya</a:t>
            </a:r>
            <a:r>
              <a:rPr lang="en-GB" sz="1150" dirty="0"/>
              <a:t> </a:t>
            </a:r>
            <a:r>
              <a:rPr lang="en-GB" sz="1150" dirty="0" err="1"/>
              <a:t>sebagai</a:t>
            </a:r>
            <a:r>
              <a:rPr lang="en-GB" sz="1150" dirty="0"/>
              <a:t> </a:t>
            </a:r>
            <a:r>
              <a:rPr lang="en-GB" sz="1150" dirty="0" err="1"/>
              <a:t>kekuatan</a:t>
            </a:r>
            <a:r>
              <a:rPr lang="en-GB" sz="1150" dirty="0"/>
              <a:t> </a:t>
            </a:r>
            <a:r>
              <a:rPr lang="en-GB" sz="1150" dirty="0" err="1"/>
              <a:t>terkuat</a:t>
            </a:r>
            <a:r>
              <a:rPr lang="en-GB" sz="1150" dirty="0"/>
              <a:t> </a:t>
            </a:r>
            <a:r>
              <a:rPr lang="en-GB" sz="1150" dirty="0" err="1"/>
              <a:t>penggerak-pergerakan</a:t>
            </a:r>
            <a:r>
              <a:rPr lang="en-GB" sz="1150" dirty="0"/>
              <a:t> </a:t>
            </a:r>
            <a:r>
              <a:rPr lang="en-GB" sz="1150" dirty="0" err="1"/>
              <a:t>lempengan</a:t>
            </a:r>
            <a:r>
              <a:rPr lang="en-GB" sz="1150" dirty="0"/>
              <a:t>, </a:t>
            </a:r>
            <a:r>
              <a:rPr lang="en-GB" sz="1150" dirty="0" err="1"/>
              <a:t>masih</a:t>
            </a:r>
            <a:r>
              <a:rPr lang="en-GB" sz="1150" dirty="0"/>
              <a:t> </a:t>
            </a:r>
            <a:r>
              <a:rPr lang="en-GB" sz="1150" dirty="0" err="1"/>
              <a:t>ada</a:t>
            </a:r>
            <a:r>
              <a:rPr lang="en-GB" sz="1150" dirty="0"/>
              <a:t> </a:t>
            </a:r>
            <a:r>
              <a:rPr lang="en-GB" sz="1150" dirty="0" err="1"/>
              <a:t>gaya</a:t>
            </a:r>
            <a:r>
              <a:rPr lang="en-GB" sz="1150" dirty="0"/>
              <a:t> </a:t>
            </a:r>
            <a:r>
              <a:rPr lang="en-GB" sz="1150" dirty="0" err="1"/>
              <a:t>penggerak</a:t>
            </a:r>
            <a:r>
              <a:rPr lang="en-GB" sz="1150" dirty="0"/>
              <a:t> lain yang </a:t>
            </a:r>
            <a:r>
              <a:rPr lang="en-GB" sz="1150" dirty="0" err="1"/>
              <a:t>dibuktikan</a:t>
            </a:r>
            <a:r>
              <a:rPr lang="en-GB" sz="1150" dirty="0"/>
              <a:t> </a:t>
            </a:r>
            <a:r>
              <a:rPr lang="en-GB" sz="1150" dirty="0" err="1"/>
              <a:t>dengan</a:t>
            </a:r>
            <a:r>
              <a:rPr lang="en-GB" sz="1150" dirty="0"/>
              <a:t> </a:t>
            </a:r>
            <a:r>
              <a:rPr lang="en-GB" sz="1150" dirty="0" err="1"/>
              <a:t>adanya</a:t>
            </a:r>
            <a:r>
              <a:rPr lang="en-GB" sz="1150" dirty="0"/>
              <a:t> </a:t>
            </a:r>
            <a:r>
              <a:rPr lang="en-GB" sz="1150" dirty="0" err="1"/>
              <a:t>lempengan</a:t>
            </a:r>
            <a:r>
              <a:rPr lang="en-GB" sz="1150" dirty="0"/>
              <a:t> </a:t>
            </a:r>
            <a:r>
              <a:rPr lang="en-GB" sz="1150" dirty="0" err="1"/>
              <a:t>seperti</a:t>
            </a:r>
            <a:r>
              <a:rPr lang="en-GB" sz="1150" dirty="0"/>
              <a:t> </a:t>
            </a:r>
            <a:r>
              <a:rPr lang="en-GB" sz="1150" dirty="0" err="1"/>
              <a:t>lempengan</a:t>
            </a:r>
            <a:r>
              <a:rPr lang="en-GB" sz="1150" dirty="0"/>
              <a:t> Amerika Utara, </a:t>
            </a:r>
            <a:r>
              <a:rPr lang="en-GB" sz="1150" dirty="0" err="1"/>
              <a:t>juga</a:t>
            </a:r>
            <a:r>
              <a:rPr lang="en-GB" sz="1150" dirty="0"/>
              <a:t> </a:t>
            </a:r>
            <a:r>
              <a:rPr lang="en-GB" sz="1150" dirty="0" err="1"/>
              <a:t>lempengan</a:t>
            </a:r>
            <a:r>
              <a:rPr lang="en-GB" sz="1150" dirty="0"/>
              <a:t> Eurasia yang </a:t>
            </a:r>
            <a:r>
              <a:rPr lang="en-GB" sz="1150" dirty="0" err="1"/>
              <a:t>bergerak</a:t>
            </a:r>
            <a:r>
              <a:rPr lang="en-GB" sz="1150" dirty="0"/>
              <a:t> </a:t>
            </a:r>
            <a:r>
              <a:rPr lang="en-GB" sz="1150" dirty="0" err="1"/>
              <a:t>tetapi</a:t>
            </a:r>
            <a:r>
              <a:rPr lang="en-GB" sz="1150" dirty="0"/>
              <a:t> </a:t>
            </a:r>
            <a:r>
              <a:rPr lang="en-GB" sz="1150" dirty="0" err="1"/>
              <a:t>tidak</a:t>
            </a:r>
            <a:r>
              <a:rPr lang="en-GB" sz="1150" dirty="0"/>
              <a:t> </a:t>
            </a:r>
            <a:r>
              <a:rPr lang="en-GB" sz="1150" dirty="0" err="1"/>
              <a:t>mengalami</a:t>
            </a:r>
            <a:r>
              <a:rPr lang="en-GB" sz="1150" dirty="0"/>
              <a:t> </a:t>
            </a:r>
            <a:r>
              <a:rPr lang="en-GB" sz="1150" dirty="0" err="1"/>
              <a:t>subduksi</a:t>
            </a:r>
            <a:r>
              <a:rPr lang="en-GB" sz="1150" dirty="0"/>
              <a:t> di </a:t>
            </a:r>
            <a:r>
              <a:rPr lang="en-GB" sz="1150" dirty="0" err="1"/>
              <a:t>manapun</a:t>
            </a:r>
            <a:r>
              <a:rPr lang="en-GB" sz="1150" dirty="0"/>
              <a:t>. </a:t>
            </a:r>
            <a:r>
              <a:rPr lang="en-GB" sz="1150" dirty="0" err="1"/>
              <a:t>Sumber</a:t>
            </a:r>
            <a:r>
              <a:rPr lang="en-GB" sz="1150" dirty="0"/>
              <a:t> </a:t>
            </a:r>
            <a:r>
              <a:rPr lang="en-GB" sz="1150" dirty="0" err="1"/>
              <a:t>penggerak</a:t>
            </a:r>
            <a:r>
              <a:rPr lang="en-GB" sz="1150" dirty="0"/>
              <a:t> </a:t>
            </a:r>
            <a:r>
              <a:rPr lang="en-GB" sz="1150" dirty="0" err="1"/>
              <a:t>ini</a:t>
            </a:r>
            <a:r>
              <a:rPr lang="en-GB" sz="1150" dirty="0"/>
              <a:t> </a:t>
            </a:r>
            <a:r>
              <a:rPr lang="en-GB" sz="1150" dirty="0" err="1"/>
              <a:t>masih</a:t>
            </a:r>
            <a:r>
              <a:rPr lang="en-GB" sz="1150" dirty="0"/>
              <a:t> </a:t>
            </a:r>
            <a:r>
              <a:rPr lang="en-GB" sz="1150" dirty="0" err="1"/>
              <a:t>menjadi</a:t>
            </a:r>
            <a:r>
              <a:rPr lang="en-GB" sz="1150" dirty="0"/>
              <a:t> </a:t>
            </a:r>
            <a:r>
              <a:rPr lang="en-GB" sz="1150" dirty="0" err="1"/>
              <a:t>topik</a:t>
            </a:r>
            <a:r>
              <a:rPr lang="en-GB" sz="1150" dirty="0"/>
              <a:t> </a:t>
            </a:r>
            <a:r>
              <a:rPr lang="en-GB" sz="1150" dirty="0" err="1"/>
              <a:t>penelitian</a:t>
            </a:r>
            <a:r>
              <a:rPr lang="en-GB" sz="1150" dirty="0"/>
              <a:t> </a:t>
            </a:r>
            <a:r>
              <a:rPr lang="en-GB" sz="1150" dirty="0" err="1"/>
              <a:t>intensif</a:t>
            </a:r>
            <a:r>
              <a:rPr lang="en-GB" sz="1150" dirty="0"/>
              <a:t> </a:t>
            </a:r>
            <a:r>
              <a:rPr lang="en-GB" sz="1150" dirty="0" err="1"/>
              <a:t>dan</a:t>
            </a:r>
            <a:r>
              <a:rPr lang="en-GB" sz="1150" dirty="0"/>
              <a:t> </a:t>
            </a:r>
            <a:r>
              <a:rPr lang="en-GB" sz="1150" dirty="0" err="1"/>
              <a:t>diskusi</a:t>
            </a:r>
            <a:r>
              <a:rPr lang="en-GB" sz="1150" dirty="0"/>
              <a:t> di </a:t>
            </a:r>
            <a:r>
              <a:rPr lang="en-GB" sz="1150" dirty="0" err="1"/>
              <a:t>kalangan</a:t>
            </a:r>
            <a:r>
              <a:rPr lang="en-GB" sz="1150" dirty="0"/>
              <a:t> </a:t>
            </a:r>
            <a:r>
              <a:rPr lang="en-GB" sz="1150" dirty="0" err="1"/>
              <a:t>ilmuwan</a:t>
            </a:r>
            <a:r>
              <a:rPr lang="en-GB" sz="1150" dirty="0"/>
              <a:t> </a:t>
            </a:r>
            <a:r>
              <a:rPr lang="en-GB" sz="1150" dirty="0" err="1"/>
              <a:t>ilmu</a:t>
            </a:r>
            <a:r>
              <a:rPr lang="en-GB" sz="1150" dirty="0"/>
              <a:t> </a:t>
            </a:r>
            <a:r>
              <a:rPr lang="en-GB" sz="1150" dirty="0" err="1"/>
              <a:t>bumi</a:t>
            </a:r>
            <a:r>
              <a:rPr lang="en-GB" sz="1150" dirty="0"/>
              <a:t>.</a:t>
            </a:r>
          </a:p>
          <a:p>
            <a:endParaRPr lang="en-GB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785" y="4101614"/>
            <a:ext cx="2414491" cy="135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2738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2D42BBD-D931-458B-82BE-D81ABFE63008}"/>
              </a:ext>
            </a:extLst>
          </p:cNvPr>
          <p:cNvGrpSpPr/>
          <p:nvPr/>
        </p:nvGrpSpPr>
        <p:grpSpPr>
          <a:xfrm>
            <a:off x="579483" y="431981"/>
            <a:ext cx="11062952" cy="5821053"/>
            <a:chOff x="564524" y="518473"/>
            <a:chExt cx="11062952" cy="582105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7524550-C516-4108-AD44-C5EF09CFD363}"/>
                </a:ext>
              </a:extLst>
            </p:cNvPr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2030D9A-A3E7-4DAE-9D51-051DBCFD85C0}"/>
                </a:ext>
              </a:extLst>
            </p:cNvPr>
            <p:cNvGrpSpPr/>
            <p:nvPr/>
          </p:nvGrpSpPr>
          <p:grpSpPr>
            <a:xfrm>
              <a:off x="564524" y="518473"/>
              <a:ext cx="11062952" cy="5821053"/>
              <a:chOff x="564524" y="518473"/>
              <a:chExt cx="11062952" cy="5856896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C12F798B-89AF-47F7-ABED-09E5306CE8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80356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4310971F-2EB7-4721-92BB-883147C314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12221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5B05515-13FF-4490-9856-84511967B7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44087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6FEDA94-848C-40CE-8A49-F08BD4FDA5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75952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831FDD2-CAD8-4529-8AFA-DDA3979ED2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07818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323B0F6-FAC4-4373-9F60-A4A5E9118B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39683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CD2E517-9427-4F8F-BB40-83B0F9162D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71549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D698771-0237-4ED6-9B27-CF5904A78D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03414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78C8EB9-0C80-4513-BB1A-26104E9942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35280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C13B4EA-8202-4832-A99E-4BC1792C68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67145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C09D4A91-D7E9-415C-A1E7-1B8A429949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99011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B1E2C46-C03F-4179-9FC1-261381FD09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30876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C8C0B08-1B0B-4CED-A812-07A19F3138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62742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E61CE92-0365-4F4C-9C6C-8C9B658B2E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94607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AAEEBA5-18E9-4C54-AF9D-47616520D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26473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DD35533B-7290-45F8-B10F-C645C68D41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58338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D7004C3-D3E0-419E-B3A8-48E7E2C28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90204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D45011C1-A63C-4369-8E4A-7099F81EA5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622069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0E515C0A-62E9-4206-BC61-F8136B05B9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061" y="532898"/>
                <a:ext cx="0" cy="582804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269693C-F13E-4ECA-AF9F-BC12EF3E76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22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F25F668-8FB7-4EA3-8314-EDB68916ED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039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6F6B9E2-61C0-410A-9C91-3B5582715A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55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4445B9FA-510A-437F-9B65-85CCA3DD71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472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2C3AC65-0E38-453A-89A0-D14673B5C6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689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D29BC36-1BCA-4699-89D0-907B39F7E4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905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C499B9C-15A0-4CF2-8884-0E74A3DE87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122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86DA5442-818C-4CBE-BA17-40A5C1901A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38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05828D3-5C26-429C-8842-3354167BEB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555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C7E970DC-E96B-481C-A019-3083362B31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772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890AD52-8F2A-4823-A465-11193F6F5A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988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55832A7-77C2-40B8-84B4-6922F77E23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05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B3DF511-0B76-49BF-A548-62A21DBB16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421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12729CC-10D7-4F5C-A994-89B8CD8445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38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DB4558BE-579C-4FB3-AD6A-09B2B560EE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55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6A1F494-B07D-4960-AAA7-3FF808FC81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071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44C5B19-D457-44EE-9D31-0E216C8A8F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288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A46D87B-1836-4A60-88FF-F28B7E1E86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504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1FEC688-49A0-464A-A023-1CD9B47DA8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21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96134C76-E39F-4F44-B00D-6603B9930F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938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352903B-C4F3-4B64-B179-2328958602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154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C63C11A-AE5E-4487-AFE6-6E74F13EA0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371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B3D3009C-2E32-45B1-831A-08E61080FC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587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4185112A-ACF7-4B65-95C6-4EE7C7A5D0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804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2C6D8939-87E7-4609-8710-F4A1689DB9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21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0B96244D-FB18-4B2E-BDC2-364564386E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237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74C8628-3DD0-4A6C-B1DE-B60E3946B9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54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2AE1E133-A432-4CA9-BEAD-63FCFB30B4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670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249FD51E-3545-4346-93B2-8D7E663CE8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887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4D5D9027-1819-44C5-9A41-9C1C1229EB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104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6C252F0-A719-4781-9EFF-45FD764C36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320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CAE62EE7-931E-4384-975D-D772B05D44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537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538DF45F-B471-4F19-B12B-E60A4A0F58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753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37CCC63-C73C-403C-88A7-C8AFC8AAA1FD}"/>
              </a:ext>
            </a:extLst>
          </p:cNvPr>
          <p:cNvSpPr txBox="1"/>
          <p:nvPr/>
        </p:nvSpPr>
        <p:spPr>
          <a:xfrm>
            <a:off x="2553418" y="850174"/>
            <a:ext cx="85844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Kekuatan</a:t>
            </a:r>
            <a:r>
              <a:rPr lang="en-US" sz="4800" dirty="0" smtClean="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 </a:t>
            </a:r>
            <a:r>
              <a:rPr lang="en-US" sz="4800" dirty="0" err="1" smtClean="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penggerak</a:t>
            </a:r>
            <a:r>
              <a:rPr lang="en-US" sz="4800" dirty="0" smtClean="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 </a:t>
            </a:r>
            <a:r>
              <a:rPr lang="en-US" sz="4800" dirty="0" err="1" smtClean="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pergerakan</a:t>
            </a:r>
            <a:r>
              <a:rPr lang="en-US" sz="4800" dirty="0" smtClean="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 </a:t>
            </a:r>
            <a:r>
              <a:rPr lang="en-US" sz="4800" dirty="0" err="1" smtClean="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lempeng</a:t>
            </a:r>
            <a:endParaRPr lang="en-US" sz="4800" dirty="0">
              <a:effectLst>
                <a:outerShdw dist="38100" dir="2700000" algn="tl" rotWithShape="0">
                  <a:srgbClr val="E3B19A"/>
                </a:outerShdw>
              </a:effectLst>
              <a:latin typeface="Amatemora" panose="02000500000000000000" pitchFamily="2" charset="0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00B22F28-3865-437C-9769-AA2CBFA45FB5}"/>
              </a:ext>
            </a:extLst>
          </p:cNvPr>
          <p:cNvSpPr/>
          <p:nvPr/>
        </p:nvSpPr>
        <p:spPr>
          <a:xfrm>
            <a:off x="8358121" y="4831530"/>
            <a:ext cx="4731556" cy="2558672"/>
          </a:xfrm>
          <a:custGeom>
            <a:avLst/>
            <a:gdLst>
              <a:gd name="connsiteX0" fmla="*/ 277879 w 4731556"/>
              <a:gd name="connsiteY0" fmla="*/ 2324013 h 2558672"/>
              <a:gd name="connsiteX1" fmla="*/ 466565 w 4731556"/>
              <a:gd name="connsiteY1" fmla="*/ 1583784 h 2558672"/>
              <a:gd name="connsiteX2" fmla="*/ 1076165 w 4731556"/>
              <a:gd name="connsiteY2" fmla="*/ 1090299 h 2558672"/>
              <a:gd name="connsiteX3" fmla="*/ 1337422 w 4731556"/>
              <a:gd name="connsiteY3" fmla="*/ 437156 h 2558672"/>
              <a:gd name="connsiteX4" fmla="*/ 1337422 w 4731556"/>
              <a:gd name="connsiteY4" fmla="*/ 437156 h 2558672"/>
              <a:gd name="connsiteX5" fmla="*/ 2469536 w 4731556"/>
              <a:gd name="connsiteY5" fmla="*/ 1727 h 2558672"/>
              <a:gd name="connsiteX6" fmla="*/ 3180736 w 4731556"/>
              <a:gd name="connsiteY6" fmla="*/ 306527 h 2558672"/>
              <a:gd name="connsiteX7" fmla="*/ 3427479 w 4731556"/>
              <a:gd name="connsiteY7" fmla="*/ 829041 h 2558672"/>
              <a:gd name="connsiteX8" fmla="*/ 4225765 w 4731556"/>
              <a:gd name="connsiteY8" fmla="*/ 1206413 h 2558672"/>
              <a:gd name="connsiteX9" fmla="*/ 4457993 w 4731556"/>
              <a:gd name="connsiteY9" fmla="*/ 2483670 h 2558672"/>
              <a:gd name="connsiteX10" fmla="*/ 277879 w 4731556"/>
              <a:gd name="connsiteY10" fmla="*/ 2324013 h 2558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31556" h="2558672">
                <a:moveTo>
                  <a:pt x="277879" y="2324013"/>
                </a:moveTo>
                <a:cubicBezTo>
                  <a:pt x="-387359" y="2174032"/>
                  <a:pt x="333517" y="1789403"/>
                  <a:pt x="466565" y="1583784"/>
                </a:cubicBezTo>
                <a:cubicBezTo>
                  <a:pt x="599613" y="1378165"/>
                  <a:pt x="931022" y="1281404"/>
                  <a:pt x="1076165" y="1090299"/>
                </a:cubicBezTo>
                <a:cubicBezTo>
                  <a:pt x="1221308" y="899194"/>
                  <a:pt x="1337422" y="437156"/>
                  <a:pt x="1337422" y="437156"/>
                </a:cubicBezTo>
                <a:lnTo>
                  <a:pt x="1337422" y="437156"/>
                </a:lnTo>
                <a:cubicBezTo>
                  <a:pt x="1526108" y="364585"/>
                  <a:pt x="2162317" y="23499"/>
                  <a:pt x="2469536" y="1727"/>
                </a:cubicBezTo>
                <a:cubicBezTo>
                  <a:pt x="2776755" y="-20045"/>
                  <a:pt x="3021079" y="168641"/>
                  <a:pt x="3180736" y="306527"/>
                </a:cubicBezTo>
                <a:cubicBezTo>
                  <a:pt x="3340393" y="444413"/>
                  <a:pt x="3253308" y="679060"/>
                  <a:pt x="3427479" y="829041"/>
                </a:cubicBezTo>
                <a:cubicBezTo>
                  <a:pt x="3601650" y="979022"/>
                  <a:pt x="4054013" y="930641"/>
                  <a:pt x="4225765" y="1206413"/>
                </a:cubicBezTo>
                <a:cubicBezTo>
                  <a:pt x="4397517" y="1482184"/>
                  <a:pt x="5118393" y="2299822"/>
                  <a:pt x="4457993" y="2483670"/>
                </a:cubicBezTo>
                <a:cubicBezTo>
                  <a:pt x="3797593" y="2667518"/>
                  <a:pt x="943117" y="2473994"/>
                  <a:pt x="277879" y="2324013"/>
                </a:cubicBezTo>
                <a:close/>
              </a:path>
            </a:pathLst>
          </a:custGeom>
          <a:solidFill>
            <a:srgbClr val="FFD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B91918-90D1-476A-B92F-CCAA2B647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6854">
            <a:off x="7386878" y="4164823"/>
            <a:ext cx="2679984" cy="3980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CD6B84-AB60-44A9-8EB1-E7C0975D1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133" y="3668326"/>
            <a:ext cx="2362306" cy="3508889"/>
          </a:xfrm>
          <a:prstGeom prst="rect">
            <a:avLst/>
          </a:prstGeom>
        </p:spPr>
      </p:pic>
      <p:sp>
        <p:nvSpPr>
          <p:cNvPr id="8" name="AutoShape 2">
            <a:extLst>
              <a:ext uri="{FF2B5EF4-FFF2-40B4-BE49-F238E27FC236}">
                <a16:creationId xmlns:a16="http://schemas.microsoft.com/office/drawing/2014/main" id="{84AC83F4-6BA1-4A23-A651-5145533BB4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51894D-39FC-4A39-89C9-0F278EF6BF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944" y="4018544"/>
            <a:ext cx="3005114" cy="3005114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392552BA-0E4B-4BF1-BB8D-18877AE7CF0E}"/>
              </a:ext>
            </a:extLst>
          </p:cNvPr>
          <p:cNvSpPr txBox="1"/>
          <p:nvPr/>
        </p:nvSpPr>
        <p:spPr>
          <a:xfrm>
            <a:off x="1304878" y="2165876"/>
            <a:ext cx="101131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Pencitraan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dua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tiga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dimensi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interior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bumi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(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tomografi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seismik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)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menunjukkan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adanya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distribusi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kepadatan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heterogen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secara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lateral di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seluruh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mantel.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Variasi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dalam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kepadatan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bisa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bersifat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material (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kimia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batuan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), mineral (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variasi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struktur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mineral),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atau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termal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(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melalui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ekspansi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kontraksi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termal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energi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panas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).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Manifestasi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keheterogenan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kepadatan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secara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lateral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adalah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konveksi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mantel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gaya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apung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(buoyancy forces) [23]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Bagaimana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konveksi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mantel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berhubungan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secara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langsung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tidak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pergerakan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planet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masih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menjadi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bidang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sedang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dipelajari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dibincangkan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dalam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geodinamika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satu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atau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lain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cara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energi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harus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dipindahkan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ke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litosfer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supaya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tektonik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bisa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bergerak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. Ada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dua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jenis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gaya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utama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dalam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pengaruhnya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ke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pergerakan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planet,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yaitu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friksi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gravitasi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.</a:t>
            </a:r>
            <a:endParaRPr lang="en-US" sz="16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7CAE7A4C-9199-478F-AFD6-7507E76465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98"/>
          <a:stretch/>
        </p:blipFill>
        <p:spPr>
          <a:xfrm>
            <a:off x="71569" y="-654736"/>
            <a:ext cx="2539335" cy="26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4566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301"/>
                            </p:stCondLst>
                            <p:childTnLst>
                              <p:par>
                                <p:cTn id="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801"/>
                            </p:stCondLst>
                            <p:childTnLst>
                              <p:par>
                                <p:cTn id="12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301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801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896"/>
                            </p:stCondLst>
                            <p:childTnLst>
                              <p:par>
                                <p:cTn id="3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 animBg="1"/>
      <p:bldP spid="7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>
            <a:extLst>
              <a:ext uri="{FF2B5EF4-FFF2-40B4-BE49-F238E27FC236}">
                <a16:creationId xmlns:a16="http://schemas.microsoft.com/office/drawing/2014/main" id="{84AC83F4-6BA1-4A23-A651-5145533BB4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5317CB6-E9B6-4194-979F-D7A5CCD6986D}"/>
              </a:ext>
            </a:extLst>
          </p:cNvPr>
          <p:cNvGrpSpPr/>
          <p:nvPr/>
        </p:nvGrpSpPr>
        <p:grpSpPr>
          <a:xfrm>
            <a:off x="564524" y="518473"/>
            <a:ext cx="11062952" cy="5821053"/>
            <a:chOff x="564524" y="518473"/>
            <a:chExt cx="11062952" cy="582105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88FE7B5-B92F-4239-9BA7-AA2235457E36}"/>
                </a:ext>
              </a:extLst>
            </p:cNvPr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D082211-9ED3-44E7-975C-CE4911EDCE55}"/>
                </a:ext>
              </a:extLst>
            </p:cNvPr>
            <p:cNvGrpSpPr/>
            <p:nvPr/>
          </p:nvGrpSpPr>
          <p:grpSpPr>
            <a:xfrm>
              <a:off x="564524" y="518473"/>
              <a:ext cx="11062952" cy="5821053"/>
              <a:chOff x="564524" y="518473"/>
              <a:chExt cx="11062952" cy="5856896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1195B23C-A7F0-45CF-A037-3516EC5B50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80356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46D91E2-B093-45CE-9606-FAE22B4DBD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12221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91455C7-4337-47B5-A717-E43C4E2CA2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44087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8C5BECA-DD6C-406B-9A6B-12E87FB44B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75952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75D947E-BB75-47D6-88F2-075154BF6B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07818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5E5B8A9-DDC1-47A1-9704-5CE8A5AEC6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39683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A8B65E3C-D8BA-4B12-9C5A-6179A405F5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71549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4E71958-591D-4ECC-8A73-F57D69C65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03414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B09BB84-7119-44D3-A2C3-12C2C7BC3F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35280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9764316-B75D-4E3F-8F22-B686DB7FA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67145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863780E-BD52-497A-9761-388D4A4A0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99011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75C0E41-DA37-4F28-801D-3B7A3CFB71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30876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D208E597-977D-45E2-9E48-ED271B8BCD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62742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353CB51-7B09-4D46-B0CC-F9C1AF18F3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94607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9F9C925-572B-4FA0-92A6-F8069C99FC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26473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378F27B-024C-43A0-A3D7-CECB66BE3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58338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CD652B23-5A3A-42D8-A27A-E9D99C5CD8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90204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E5F50AC7-8DC8-4FD7-8D80-27D6EBDC05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622069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2F434BB-F389-4E7A-88BA-B1CF604FCB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061" y="532898"/>
                <a:ext cx="0" cy="582804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6195ACD-ED27-4788-8417-1C4CABAD3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22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BD8D909-62A1-4440-974D-C84F0706E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039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E0B00634-E585-49AF-9ED9-369B7F94B0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55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C4AF5EB7-3C06-4C38-A584-C439187670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472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0D06D90-0429-45A5-8C58-2F9613572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689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CA3C2121-F06C-4AB7-873B-4C46E7928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905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BABA8E7-01EB-4634-A34C-10EBEE76A2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122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9DC4F75-A34A-45D2-BD4D-1CFAC7C44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38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24955BA-109E-4067-9B88-2BA4E50E10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555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FCF61F5-AC10-4199-9B07-F5D7F2238F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772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91FC729-7D72-4BF5-9673-EF3FF4705D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988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77F8463-62F0-4053-A6F8-D7D69DF4C2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05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E5868C3-FE98-4B87-9CC6-6CCC146662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421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599B155B-D552-454E-AA89-8EA622D09B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38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B387454-85BA-460E-885E-A7761E0B25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55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0DB14F4-F163-4E8A-8B6A-B34C73B81B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071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3E20AE8-CD06-435E-BF8C-54CD066721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288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E1B28083-FB06-4506-AF8A-1611E5DF03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504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C224AB1-2B43-4A47-88D4-86E37211FA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21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B682A631-3565-43F6-84BA-97F91B1084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938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B44813E-E25A-4B47-A5BA-0345F3A24C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154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8A1057FC-CFEC-47D3-BB1F-26179C81FD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371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8AB5D98-C83C-4A9D-BFE1-CD27D2B8DD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587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22881EA-D50F-49FE-86BD-C13D9D1083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804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ECED362-33E3-4FD8-B1EA-1291CD5C2C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21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DBFF8876-C502-4401-AD37-0476CD3A10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237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1A413D26-1DA4-4CA3-B038-308E939631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54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CC476ACE-727A-4495-8F6C-E31E5BE5C5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670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227BEE25-16C3-4B0F-93A3-78B67E5685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887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BBD8410-9594-4196-9F14-D3C44EFD05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104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4A825D11-1D34-4019-80D6-9AD63266B2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320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D64B9B21-7CB9-4D71-9F58-DECEF2771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537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22FFA4E-F66A-4094-8DA2-3613A5B42D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753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84FAC87-413B-4139-B813-B1DC65A29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825" y="2754820"/>
            <a:ext cx="3562350" cy="251909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82500A5-D6B7-4D8B-A6F6-7DF368602FB4}"/>
              </a:ext>
            </a:extLst>
          </p:cNvPr>
          <p:cNvGrpSpPr/>
          <p:nvPr/>
        </p:nvGrpSpPr>
        <p:grpSpPr>
          <a:xfrm>
            <a:off x="3760666" y="5585040"/>
            <a:ext cx="4670669" cy="939931"/>
            <a:chOff x="3760666" y="5585040"/>
            <a:chExt cx="4670669" cy="939931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0CAD0A3-E98E-4CAC-A690-B8D3C8E2894E}"/>
                </a:ext>
              </a:extLst>
            </p:cNvPr>
            <p:cNvSpPr/>
            <p:nvPr/>
          </p:nvSpPr>
          <p:spPr>
            <a:xfrm>
              <a:off x="3760666" y="5728371"/>
              <a:ext cx="4670669" cy="796600"/>
            </a:xfrm>
            <a:prstGeom prst="rect">
              <a:avLst/>
            </a:prstGeom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5E14EBA-D4FF-457C-9EAE-E5CFEBE75D02}"/>
                </a:ext>
              </a:extLst>
            </p:cNvPr>
            <p:cNvSpPr txBox="1"/>
            <p:nvPr/>
          </p:nvSpPr>
          <p:spPr>
            <a:xfrm>
              <a:off x="4839350" y="5585040"/>
              <a:ext cx="21050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err="1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chemeClr val="bg1"/>
                    </a:outerShdw>
                  </a:effectLst>
                  <a:latin typeface="Amatemora" panose="02000500000000000000" pitchFamily="2" charset="0"/>
                </a:rPr>
                <a:t>lempeng</a:t>
              </a:r>
              <a:endParaRPr lang="en-US" sz="5400" dirty="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chemeClr val="bg1"/>
                  </a:outerShdw>
                </a:effectLst>
                <a:latin typeface="Amatemora" panose="02000500000000000000" pitchFamily="2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B92CFFC-7807-4EF6-B26C-C3CCFBE1C6DE}"/>
              </a:ext>
            </a:extLst>
          </p:cNvPr>
          <p:cNvGrpSpPr/>
          <p:nvPr/>
        </p:nvGrpSpPr>
        <p:grpSpPr>
          <a:xfrm>
            <a:off x="4748378" y="1574861"/>
            <a:ext cx="829090" cy="754682"/>
            <a:chOff x="4378783" y="1422461"/>
            <a:chExt cx="829090" cy="754682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AEEFB8F-ED9A-42CC-9566-538E972A8A5D}"/>
                </a:ext>
              </a:extLst>
            </p:cNvPr>
            <p:cNvSpPr/>
            <p:nvPr/>
          </p:nvSpPr>
          <p:spPr>
            <a:xfrm>
              <a:off x="4542971" y="1489467"/>
              <a:ext cx="664902" cy="687676"/>
            </a:xfrm>
            <a:custGeom>
              <a:avLst/>
              <a:gdLst>
                <a:gd name="connsiteX0" fmla="*/ 609600 w 664902"/>
                <a:gd name="connsiteY0" fmla="*/ 687676 h 687676"/>
                <a:gd name="connsiteX1" fmla="*/ 653143 w 664902"/>
                <a:gd name="connsiteY1" fmla="*/ 266762 h 687676"/>
                <a:gd name="connsiteX2" fmla="*/ 420915 w 664902"/>
                <a:gd name="connsiteY2" fmla="*/ 78076 h 687676"/>
                <a:gd name="connsiteX3" fmla="*/ 232229 w 664902"/>
                <a:gd name="connsiteY3" fmla="*/ 179676 h 687676"/>
                <a:gd name="connsiteX4" fmla="*/ 261258 w 664902"/>
                <a:gd name="connsiteY4" fmla="*/ 382876 h 687676"/>
                <a:gd name="connsiteX5" fmla="*/ 420915 w 664902"/>
                <a:gd name="connsiteY5" fmla="*/ 368362 h 687676"/>
                <a:gd name="connsiteX6" fmla="*/ 449943 w 664902"/>
                <a:gd name="connsiteY6" fmla="*/ 208704 h 687676"/>
                <a:gd name="connsiteX7" fmla="*/ 333829 w 664902"/>
                <a:gd name="connsiteY7" fmla="*/ 20019 h 687676"/>
                <a:gd name="connsiteX8" fmla="*/ 0 w 664902"/>
                <a:gd name="connsiteY8" fmla="*/ 5504 h 687676"/>
                <a:gd name="connsiteX9" fmla="*/ 0 w 664902"/>
                <a:gd name="connsiteY9" fmla="*/ 5504 h 687676"/>
                <a:gd name="connsiteX10" fmla="*/ 0 w 664902"/>
                <a:gd name="connsiteY10" fmla="*/ 5504 h 68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4902" h="687676">
                  <a:moveTo>
                    <a:pt x="609600" y="687676"/>
                  </a:moveTo>
                  <a:cubicBezTo>
                    <a:pt x="647095" y="528019"/>
                    <a:pt x="684590" y="368362"/>
                    <a:pt x="653143" y="266762"/>
                  </a:cubicBezTo>
                  <a:cubicBezTo>
                    <a:pt x="621696" y="165162"/>
                    <a:pt x="491067" y="92590"/>
                    <a:pt x="420915" y="78076"/>
                  </a:cubicBezTo>
                  <a:cubicBezTo>
                    <a:pt x="350763" y="63562"/>
                    <a:pt x="258838" y="128876"/>
                    <a:pt x="232229" y="179676"/>
                  </a:cubicBezTo>
                  <a:cubicBezTo>
                    <a:pt x="205620" y="230476"/>
                    <a:pt x="229810" y="351428"/>
                    <a:pt x="261258" y="382876"/>
                  </a:cubicBezTo>
                  <a:cubicBezTo>
                    <a:pt x="292706" y="414324"/>
                    <a:pt x="389468" y="397391"/>
                    <a:pt x="420915" y="368362"/>
                  </a:cubicBezTo>
                  <a:cubicBezTo>
                    <a:pt x="452362" y="339333"/>
                    <a:pt x="464457" y="266761"/>
                    <a:pt x="449943" y="208704"/>
                  </a:cubicBezTo>
                  <a:cubicBezTo>
                    <a:pt x="435429" y="150647"/>
                    <a:pt x="408820" y="53886"/>
                    <a:pt x="333829" y="20019"/>
                  </a:cubicBezTo>
                  <a:cubicBezTo>
                    <a:pt x="258838" y="-13848"/>
                    <a:pt x="0" y="5504"/>
                    <a:pt x="0" y="5504"/>
                  </a:cubicBezTo>
                  <a:lnTo>
                    <a:pt x="0" y="5504"/>
                  </a:lnTo>
                  <a:lnTo>
                    <a:pt x="0" y="5504"/>
                  </a:ln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AC2252AE-23D0-4730-8A79-C0F3F96FF29F}"/>
                </a:ext>
              </a:extLst>
            </p:cNvPr>
            <p:cNvSpPr/>
            <p:nvPr/>
          </p:nvSpPr>
          <p:spPr>
            <a:xfrm rot="15919166">
              <a:off x="4389194" y="1412050"/>
              <a:ext cx="192217" cy="213039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46B2ECB-52DA-4A0A-8C77-842BFDEEC8F6}"/>
              </a:ext>
            </a:extLst>
          </p:cNvPr>
          <p:cNvGrpSpPr/>
          <p:nvPr/>
        </p:nvGrpSpPr>
        <p:grpSpPr>
          <a:xfrm flipH="1">
            <a:off x="6708368" y="1574861"/>
            <a:ext cx="829090" cy="754682"/>
            <a:chOff x="4378783" y="1422461"/>
            <a:chExt cx="829090" cy="754682"/>
          </a:xfrm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D403054-F482-4C23-8F01-F702DC6A199A}"/>
                </a:ext>
              </a:extLst>
            </p:cNvPr>
            <p:cNvSpPr/>
            <p:nvPr/>
          </p:nvSpPr>
          <p:spPr>
            <a:xfrm>
              <a:off x="4542971" y="1489467"/>
              <a:ext cx="664902" cy="687676"/>
            </a:xfrm>
            <a:custGeom>
              <a:avLst/>
              <a:gdLst>
                <a:gd name="connsiteX0" fmla="*/ 609600 w 664902"/>
                <a:gd name="connsiteY0" fmla="*/ 687676 h 687676"/>
                <a:gd name="connsiteX1" fmla="*/ 653143 w 664902"/>
                <a:gd name="connsiteY1" fmla="*/ 266762 h 687676"/>
                <a:gd name="connsiteX2" fmla="*/ 420915 w 664902"/>
                <a:gd name="connsiteY2" fmla="*/ 78076 h 687676"/>
                <a:gd name="connsiteX3" fmla="*/ 232229 w 664902"/>
                <a:gd name="connsiteY3" fmla="*/ 179676 h 687676"/>
                <a:gd name="connsiteX4" fmla="*/ 261258 w 664902"/>
                <a:gd name="connsiteY4" fmla="*/ 382876 h 687676"/>
                <a:gd name="connsiteX5" fmla="*/ 420915 w 664902"/>
                <a:gd name="connsiteY5" fmla="*/ 368362 h 687676"/>
                <a:gd name="connsiteX6" fmla="*/ 449943 w 664902"/>
                <a:gd name="connsiteY6" fmla="*/ 208704 h 687676"/>
                <a:gd name="connsiteX7" fmla="*/ 333829 w 664902"/>
                <a:gd name="connsiteY7" fmla="*/ 20019 h 687676"/>
                <a:gd name="connsiteX8" fmla="*/ 0 w 664902"/>
                <a:gd name="connsiteY8" fmla="*/ 5504 h 687676"/>
                <a:gd name="connsiteX9" fmla="*/ 0 w 664902"/>
                <a:gd name="connsiteY9" fmla="*/ 5504 h 687676"/>
                <a:gd name="connsiteX10" fmla="*/ 0 w 664902"/>
                <a:gd name="connsiteY10" fmla="*/ 5504 h 68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4902" h="687676">
                  <a:moveTo>
                    <a:pt x="609600" y="687676"/>
                  </a:moveTo>
                  <a:cubicBezTo>
                    <a:pt x="647095" y="528019"/>
                    <a:pt x="684590" y="368362"/>
                    <a:pt x="653143" y="266762"/>
                  </a:cubicBezTo>
                  <a:cubicBezTo>
                    <a:pt x="621696" y="165162"/>
                    <a:pt x="491067" y="92590"/>
                    <a:pt x="420915" y="78076"/>
                  </a:cubicBezTo>
                  <a:cubicBezTo>
                    <a:pt x="350763" y="63562"/>
                    <a:pt x="258838" y="128876"/>
                    <a:pt x="232229" y="179676"/>
                  </a:cubicBezTo>
                  <a:cubicBezTo>
                    <a:pt x="205620" y="230476"/>
                    <a:pt x="229810" y="351428"/>
                    <a:pt x="261258" y="382876"/>
                  </a:cubicBezTo>
                  <a:cubicBezTo>
                    <a:pt x="292706" y="414324"/>
                    <a:pt x="389468" y="397391"/>
                    <a:pt x="420915" y="368362"/>
                  </a:cubicBezTo>
                  <a:cubicBezTo>
                    <a:pt x="452362" y="339333"/>
                    <a:pt x="464457" y="266761"/>
                    <a:pt x="449943" y="208704"/>
                  </a:cubicBezTo>
                  <a:cubicBezTo>
                    <a:pt x="435429" y="150647"/>
                    <a:pt x="408820" y="53886"/>
                    <a:pt x="333829" y="20019"/>
                  </a:cubicBezTo>
                  <a:cubicBezTo>
                    <a:pt x="258838" y="-13848"/>
                    <a:pt x="0" y="5504"/>
                    <a:pt x="0" y="5504"/>
                  </a:cubicBezTo>
                  <a:lnTo>
                    <a:pt x="0" y="5504"/>
                  </a:lnTo>
                  <a:lnTo>
                    <a:pt x="0" y="5504"/>
                  </a:ln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Isosceles Triangle 82">
              <a:extLst>
                <a:ext uri="{FF2B5EF4-FFF2-40B4-BE49-F238E27FC236}">
                  <a16:creationId xmlns:a16="http://schemas.microsoft.com/office/drawing/2014/main" id="{644AC1B1-8741-4555-8DE6-A09D32030DE1}"/>
                </a:ext>
              </a:extLst>
            </p:cNvPr>
            <p:cNvSpPr/>
            <p:nvPr/>
          </p:nvSpPr>
          <p:spPr>
            <a:xfrm rot="15919166">
              <a:off x="4389194" y="1412050"/>
              <a:ext cx="192217" cy="213039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5D035DB-510D-4B7F-ABD9-46F737E5B044}"/>
              </a:ext>
            </a:extLst>
          </p:cNvPr>
          <p:cNvGrpSpPr/>
          <p:nvPr/>
        </p:nvGrpSpPr>
        <p:grpSpPr>
          <a:xfrm flipH="1">
            <a:off x="7781153" y="3548934"/>
            <a:ext cx="805342" cy="449058"/>
            <a:chOff x="4378783" y="1422461"/>
            <a:chExt cx="939217" cy="523707"/>
          </a:xfrm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E786870-30D1-4CE1-BA36-1B8805EFAB2D}"/>
                </a:ext>
              </a:extLst>
            </p:cNvPr>
            <p:cNvSpPr/>
            <p:nvPr/>
          </p:nvSpPr>
          <p:spPr>
            <a:xfrm>
              <a:off x="4542971" y="1489467"/>
              <a:ext cx="775029" cy="456701"/>
            </a:xfrm>
            <a:custGeom>
              <a:avLst/>
              <a:gdLst>
                <a:gd name="connsiteX0" fmla="*/ 609600 w 664902"/>
                <a:gd name="connsiteY0" fmla="*/ 687676 h 687676"/>
                <a:gd name="connsiteX1" fmla="*/ 653143 w 664902"/>
                <a:gd name="connsiteY1" fmla="*/ 266762 h 687676"/>
                <a:gd name="connsiteX2" fmla="*/ 420915 w 664902"/>
                <a:gd name="connsiteY2" fmla="*/ 78076 h 687676"/>
                <a:gd name="connsiteX3" fmla="*/ 232229 w 664902"/>
                <a:gd name="connsiteY3" fmla="*/ 179676 h 687676"/>
                <a:gd name="connsiteX4" fmla="*/ 261258 w 664902"/>
                <a:gd name="connsiteY4" fmla="*/ 382876 h 687676"/>
                <a:gd name="connsiteX5" fmla="*/ 420915 w 664902"/>
                <a:gd name="connsiteY5" fmla="*/ 368362 h 687676"/>
                <a:gd name="connsiteX6" fmla="*/ 449943 w 664902"/>
                <a:gd name="connsiteY6" fmla="*/ 208704 h 687676"/>
                <a:gd name="connsiteX7" fmla="*/ 333829 w 664902"/>
                <a:gd name="connsiteY7" fmla="*/ 20019 h 687676"/>
                <a:gd name="connsiteX8" fmla="*/ 0 w 664902"/>
                <a:gd name="connsiteY8" fmla="*/ 5504 h 687676"/>
                <a:gd name="connsiteX9" fmla="*/ 0 w 664902"/>
                <a:gd name="connsiteY9" fmla="*/ 5504 h 687676"/>
                <a:gd name="connsiteX10" fmla="*/ 0 w 664902"/>
                <a:gd name="connsiteY10" fmla="*/ 5504 h 687676"/>
                <a:gd name="connsiteX0" fmla="*/ 798285 w 805406"/>
                <a:gd name="connsiteY0" fmla="*/ 600590 h 600590"/>
                <a:gd name="connsiteX1" fmla="*/ 653143 w 805406"/>
                <a:gd name="connsiteY1" fmla="*/ 266762 h 600590"/>
                <a:gd name="connsiteX2" fmla="*/ 420915 w 805406"/>
                <a:gd name="connsiteY2" fmla="*/ 78076 h 600590"/>
                <a:gd name="connsiteX3" fmla="*/ 232229 w 805406"/>
                <a:gd name="connsiteY3" fmla="*/ 179676 h 600590"/>
                <a:gd name="connsiteX4" fmla="*/ 261258 w 805406"/>
                <a:gd name="connsiteY4" fmla="*/ 382876 h 600590"/>
                <a:gd name="connsiteX5" fmla="*/ 420915 w 805406"/>
                <a:gd name="connsiteY5" fmla="*/ 368362 h 600590"/>
                <a:gd name="connsiteX6" fmla="*/ 449943 w 805406"/>
                <a:gd name="connsiteY6" fmla="*/ 208704 h 600590"/>
                <a:gd name="connsiteX7" fmla="*/ 333829 w 805406"/>
                <a:gd name="connsiteY7" fmla="*/ 20019 h 600590"/>
                <a:gd name="connsiteX8" fmla="*/ 0 w 805406"/>
                <a:gd name="connsiteY8" fmla="*/ 5504 h 600590"/>
                <a:gd name="connsiteX9" fmla="*/ 0 w 805406"/>
                <a:gd name="connsiteY9" fmla="*/ 5504 h 600590"/>
                <a:gd name="connsiteX10" fmla="*/ 0 w 805406"/>
                <a:gd name="connsiteY10" fmla="*/ 5504 h 600590"/>
                <a:gd name="connsiteX0" fmla="*/ 798285 w 804797"/>
                <a:gd name="connsiteY0" fmla="*/ 600590 h 600590"/>
                <a:gd name="connsiteX1" fmla="*/ 653143 w 804797"/>
                <a:gd name="connsiteY1" fmla="*/ 266762 h 600590"/>
                <a:gd name="connsiteX2" fmla="*/ 509815 w 804797"/>
                <a:gd name="connsiteY2" fmla="*/ 166976 h 600590"/>
                <a:gd name="connsiteX3" fmla="*/ 232229 w 804797"/>
                <a:gd name="connsiteY3" fmla="*/ 179676 h 600590"/>
                <a:gd name="connsiteX4" fmla="*/ 261258 w 804797"/>
                <a:gd name="connsiteY4" fmla="*/ 382876 h 600590"/>
                <a:gd name="connsiteX5" fmla="*/ 420915 w 804797"/>
                <a:gd name="connsiteY5" fmla="*/ 368362 h 600590"/>
                <a:gd name="connsiteX6" fmla="*/ 449943 w 804797"/>
                <a:gd name="connsiteY6" fmla="*/ 208704 h 600590"/>
                <a:gd name="connsiteX7" fmla="*/ 333829 w 804797"/>
                <a:gd name="connsiteY7" fmla="*/ 20019 h 600590"/>
                <a:gd name="connsiteX8" fmla="*/ 0 w 804797"/>
                <a:gd name="connsiteY8" fmla="*/ 5504 h 600590"/>
                <a:gd name="connsiteX9" fmla="*/ 0 w 804797"/>
                <a:gd name="connsiteY9" fmla="*/ 5504 h 600590"/>
                <a:gd name="connsiteX10" fmla="*/ 0 w 804797"/>
                <a:gd name="connsiteY10" fmla="*/ 5504 h 600590"/>
                <a:gd name="connsiteX0" fmla="*/ 798285 w 804797"/>
                <a:gd name="connsiteY0" fmla="*/ 600590 h 600590"/>
                <a:gd name="connsiteX1" fmla="*/ 653143 w 804797"/>
                <a:gd name="connsiteY1" fmla="*/ 266762 h 600590"/>
                <a:gd name="connsiteX2" fmla="*/ 509815 w 804797"/>
                <a:gd name="connsiteY2" fmla="*/ 166976 h 600590"/>
                <a:gd name="connsiteX3" fmla="*/ 273504 w 804797"/>
                <a:gd name="connsiteY3" fmla="*/ 211426 h 600590"/>
                <a:gd name="connsiteX4" fmla="*/ 261258 w 804797"/>
                <a:gd name="connsiteY4" fmla="*/ 382876 h 600590"/>
                <a:gd name="connsiteX5" fmla="*/ 420915 w 804797"/>
                <a:gd name="connsiteY5" fmla="*/ 368362 h 600590"/>
                <a:gd name="connsiteX6" fmla="*/ 449943 w 804797"/>
                <a:gd name="connsiteY6" fmla="*/ 208704 h 600590"/>
                <a:gd name="connsiteX7" fmla="*/ 333829 w 804797"/>
                <a:gd name="connsiteY7" fmla="*/ 20019 h 600590"/>
                <a:gd name="connsiteX8" fmla="*/ 0 w 804797"/>
                <a:gd name="connsiteY8" fmla="*/ 5504 h 600590"/>
                <a:gd name="connsiteX9" fmla="*/ 0 w 804797"/>
                <a:gd name="connsiteY9" fmla="*/ 5504 h 600590"/>
                <a:gd name="connsiteX10" fmla="*/ 0 w 804797"/>
                <a:gd name="connsiteY10" fmla="*/ 5504 h 600590"/>
                <a:gd name="connsiteX0" fmla="*/ 798285 w 804797"/>
                <a:gd name="connsiteY0" fmla="*/ 600590 h 600590"/>
                <a:gd name="connsiteX1" fmla="*/ 653143 w 804797"/>
                <a:gd name="connsiteY1" fmla="*/ 266762 h 600590"/>
                <a:gd name="connsiteX2" fmla="*/ 509815 w 804797"/>
                <a:gd name="connsiteY2" fmla="*/ 166976 h 600590"/>
                <a:gd name="connsiteX3" fmla="*/ 273504 w 804797"/>
                <a:gd name="connsiteY3" fmla="*/ 211426 h 600590"/>
                <a:gd name="connsiteX4" fmla="*/ 302533 w 804797"/>
                <a:gd name="connsiteY4" fmla="*/ 341601 h 600590"/>
                <a:gd name="connsiteX5" fmla="*/ 420915 w 804797"/>
                <a:gd name="connsiteY5" fmla="*/ 368362 h 600590"/>
                <a:gd name="connsiteX6" fmla="*/ 449943 w 804797"/>
                <a:gd name="connsiteY6" fmla="*/ 208704 h 600590"/>
                <a:gd name="connsiteX7" fmla="*/ 333829 w 804797"/>
                <a:gd name="connsiteY7" fmla="*/ 20019 h 600590"/>
                <a:gd name="connsiteX8" fmla="*/ 0 w 804797"/>
                <a:gd name="connsiteY8" fmla="*/ 5504 h 600590"/>
                <a:gd name="connsiteX9" fmla="*/ 0 w 804797"/>
                <a:gd name="connsiteY9" fmla="*/ 5504 h 600590"/>
                <a:gd name="connsiteX10" fmla="*/ 0 w 804797"/>
                <a:gd name="connsiteY10" fmla="*/ 5504 h 600590"/>
                <a:gd name="connsiteX0" fmla="*/ 798285 w 804797"/>
                <a:gd name="connsiteY0" fmla="*/ 600590 h 600590"/>
                <a:gd name="connsiteX1" fmla="*/ 653143 w 804797"/>
                <a:gd name="connsiteY1" fmla="*/ 266762 h 600590"/>
                <a:gd name="connsiteX2" fmla="*/ 509815 w 804797"/>
                <a:gd name="connsiteY2" fmla="*/ 166976 h 600590"/>
                <a:gd name="connsiteX3" fmla="*/ 273504 w 804797"/>
                <a:gd name="connsiteY3" fmla="*/ 211426 h 600590"/>
                <a:gd name="connsiteX4" fmla="*/ 302533 w 804797"/>
                <a:gd name="connsiteY4" fmla="*/ 341601 h 600590"/>
                <a:gd name="connsiteX5" fmla="*/ 427265 w 804797"/>
                <a:gd name="connsiteY5" fmla="*/ 339787 h 600590"/>
                <a:gd name="connsiteX6" fmla="*/ 449943 w 804797"/>
                <a:gd name="connsiteY6" fmla="*/ 208704 h 600590"/>
                <a:gd name="connsiteX7" fmla="*/ 333829 w 804797"/>
                <a:gd name="connsiteY7" fmla="*/ 20019 h 600590"/>
                <a:gd name="connsiteX8" fmla="*/ 0 w 804797"/>
                <a:gd name="connsiteY8" fmla="*/ 5504 h 600590"/>
                <a:gd name="connsiteX9" fmla="*/ 0 w 804797"/>
                <a:gd name="connsiteY9" fmla="*/ 5504 h 600590"/>
                <a:gd name="connsiteX10" fmla="*/ 0 w 804797"/>
                <a:gd name="connsiteY10" fmla="*/ 5504 h 600590"/>
                <a:gd name="connsiteX0" fmla="*/ 798285 w 806540"/>
                <a:gd name="connsiteY0" fmla="*/ 600590 h 600590"/>
                <a:gd name="connsiteX1" fmla="*/ 688068 w 806540"/>
                <a:gd name="connsiteY1" fmla="*/ 266762 h 600590"/>
                <a:gd name="connsiteX2" fmla="*/ 509815 w 806540"/>
                <a:gd name="connsiteY2" fmla="*/ 166976 h 600590"/>
                <a:gd name="connsiteX3" fmla="*/ 273504 w 806540"/>
                <a:gd name="connsiteY3" fmla="*/ 211426 h 600590"/>
                <a:gd name="connsiteX4" fmla="*/ 302533 w 806540"/>
                <a:gd name="connsiteY4" fmla="*/ 341601 h 600590"/>
                <a:gd name="connsiteX5" fmla="*/ 427265 w 806540"/>
                <a:gd name="connsiteY5" fmla="*/ 339787 h 600590"/>
                <a:gd name="connsiteX6" fmla="*/ 449943 w 806540"/>
                <a:gd name="connsiteY6" fmla="*/ 208704 h 600590"/>
                <a:gd name="connsiteX7" fmla="*/ 333829 w 806540"/>
                <a:gd name="connsiteY7" fmla="*/ 20019 h 600590"/>
                <a:gd name="connsiteX8" fmla="*/ 0 w 806540"/>
                <a:gd name="connsiteY8" fmla="*/ 5504 h 600590"/>
                <a:gd name="connsiteX9" fmla="*/ 0 w 806540"/>
                <a:gd name="connsiteY9" fmla="*/ 5504 h 600590"/>
                <a:gd name="connsiteX10" fmla="*/ 0 w 806540"/>
                <a:gd name="connsiteY10" fmla="*/ 5504 h 600590"/>
                <a:gd name="connsiteX0" fmla="*/ 798285 w 806540"/>
                <a:gd name="connsiteY0" fmla="*/ 600590 h 600590"/>
                <a:gd name="connsiteX1" fmla="*/ 688068 w 806540"/>
                <a:gd name="connsiteY1" fmla="*/ 266762 h 600590"/>
                <a:gd name="connsiteX2" fmla="*/ 509815 w 806540"/>
                <a:gd name="connsiteY2" fmla="*/ 176501 h 600590"/>
                <a:gd name="connsiteX3" fmla="*/ 273504 w 806540"/>
                <a:gd name="connsiteY3" fmla="*/ 211426 h 600590"/>
                <a:gd name="connsiteX4" fmla="*/ 302533 w 806540"/>
                <a:gd name="connsiteY4" fmla="*/ 341601 h 600590"/>
                <a:gd name="connsiteX5" fmla="*/ 427265 w 806540"/>
                <a:gd name="connsiteY5" fmla="*/ 339787 h 600590"/>
                <a:gd name="connsiteX6" fmla="*/ 449943 w 806540"/>
                <a:gd name="connsiteY6" fmla="*/ 208704 h 600590"/>
                <a:gd name="connsiteX7" fmla="*/ 333829 w 806540"/>
                <a:gd name="connsiteY7" fmla="*/ 20019 h 600590"/>
                <a:gd name="connsiteX8" fmla="*/ 0 w 806540"/>
                <a:gd name="connsiteY8" fmla="*/ 5504 h 600590"/>
                <a:gd name="connsiteX9" fmla="*/ 0 w 806540"/>
                <a:gd name="connsiteY9" fmla="*/ 5504 h 600590"/>
                <a:gd name="connsiteX10" fmla="*/ 0 w 806540"/>
                <a:gd name="connsiteY10" fmla="*/ 5504 h 600590"/>
                <a:gd name="connsiteX0" fmla="*/ 798285 w 805340"/>
                <a:gd name="connsiteY0" fmla="*/ 600590 h 600590"/>
                <a:gd name="connsiteX1" fmla="*/ 665843 w 805340"/>
                <a:gd name="connsiteY1" fmla="*/ 279462 h 600590"/>
                <a:gd name="connsiteX2" fmla="*/ 509815 w 805340"/>
                <a:gd name="connsiteY2" fmla="*/ 176501 h 600590"/>
                <a:gd name="connsiteX3" fmla="*/ 273504 w 805340"/>
                <a:gd name="connsiteY3" fmla="*/ 211426 h 600590"/>
                <a:gd name="connsiteX4" fmla="*/ 302533 w 805340"/>
                <a:gd name="connsiteY4" fmla="*/ 341601 h 600590"/>
                <a:gd name="connsiteX5" fmla="*/ 427265 w 805340"/>
                <a:gd name="connsiteY5" fmla="*/ 339787 h 600590"/>
                <a:gd name="connsiteX6" fmla="*/ 449943 w 805340"/>
                <a:gd name="connsiteY6" fmla="*/ 208704 h 600590"/>
                <a:gd name="connsiteX7" fmla="*/ 333829 w 805340"/>
                <a:gd name="connsiteY7" fmla="*/ 20019 h 600590"/>
                <a:gd name="connsiteX8" fmla="*/ 0 w 805340"/>
                <a:gd name="connsiteY8" fmla="*/ 5504 h 600590"/>
                <a:gd name="connsiteX9" fmla="*/ 0 w 805340"/>
                <a:gd name="connsiteY9" fmla="*/ 5504 h 600590"/>
                <a:gd name="connsiteX10" fmla="*/ 0 w 805340"/>
                <a:gd name="connsiteY10" fmla="*/ 5504 h 600590"/>
                <a:gd name="connsiteX0" fmla="*/ 849085 w 854592"/>
                <a:gd name="connsiteY0" fmla="*/ 575190 h 575190"/>
                <a:gd name="connsiteX1" fmla="*/ 665843 w 854592"/>
                <a:gd name="connsiteY1" fmla="*/ 279462 h 575190"/>
                <a:gd name="connsiteX2" fmla="*/ 509815 w 854592"/>
                <a:gd name="connsiteY2" fmla="*/ 176501 h 575190"/>
                <a:gd name="connsiteX3" fmla="*/ 273504 w 854592"/>
                <a:gd name="connsiteY3" fmla="*/ 211426 h 575190"/>
                <a:gd name="connsiteX4" fmla="*/ 302533 w 854592"/>
                <a:gd name="connsiteY4" fmla="*/ 341601 h 575190"/>
                <a:gd name="connsiteX5" fmla="*/ 427265 w 854592"/>
                <a:gd name="connsiteY5" fmla="*/ 339787 h 575190"/>
                <a:gd name="connsiteX6" fmla="*/ 449943 w 854592"/>
                <a:gd name="connsiteY6" fmla="*/ 208704 h 575190"/>
                <a:gd name="connsiteX7" fmla="*/ 333829 w 854592"/>
                <a:gd name="connsiteY7" fmla="*/ 20019 h 575190"/>
                <a:gd name="connsiteX8" fmla="*/ 0 w 854592"/>
                <a:gd name="connsiteY8" fmla="*/ 5504 h 575190"/>
                <a:gd name="connsiteX9" fmla="*/ 0 w 854592"/>
                <a:gd name="connsiteY9" fmla="*/ 5504 h 575190"/>
                <a:gd name="connsiteX10" fmla="*/ 0 w 854592"/>
                <a:gd name="connsiteY10" fmla="*/ 5504 h 575190"/>
                <a:gd name="connsiteX0" fmla="*/ 849085 w 849085"/>
                <a:gd name="connsiteY0" fmla="*/ 575190 h 575190"/>
                <a:gd name="connsiteX1" fmla="*/ 509815 w 849085"/>
                <a:gd name="connsiteY1" fmla="*/ 176501 h 575190"/>
                <a:gd name="connsiteX2" fmla="*/ 273504 w 849085"/>
                <a:gd name="connsiteY2" fmla="*/ 211426 h 575190"/>
                <a:gd name="connsiteX3" fmla="*/ 302533 w 849085"/>
                <a:gd name="connsiteY3" fmla="*/ 341601 h 575190"/>
                <a:gd name="connsiteX4" fmla="*/ 427265 w 849085"/>
                <a:gd name="connsiteY4" fmla="*/ 339787 h 575190"/>
                <a:gd name="connsiteX5" fmla="*/ 449943 w 849085"/>
                <a:gd name="connsiteY5" fmla="*/ 208704 h 575190"/>
                <a:gd name="connsiteX6" fmla="*/ 333829 w 849085"/>
                <a:gd name="connsiteY6" fmla="*/ 20019 h 575190"/>
                <a:gd name="connsiteX7" fmla="*/ 0 w 849085"/>
                <a:gd name="connsiteY7" fmla="*/ 5504 h 575190"/>
                <a:gd name="connsiteX8" fmla="*/ 0 w 849085"/>
                <a:gd name="connsiteY8" fmla="*/ 5504 h 575190"/>
                <a:gd name="connsiteX9" fmla="*/ 0 w 849085"/>
                <a:gd name="connsiteY9" fmla="*/ 5504 h 575190"/>
                <a:gd name="connsiteX0" fmla="*/ 775029 w 775029"/>
                <a:gd name="connsiteY0" fmla="*/ 456701 h 456701"/>
                <a:gd name="connsiteX1" fmla="*/ 509815 w 775029"/>
                <a:gd name="connsiteY1" fmla="*/ 176501 h 456701"/>
                <a:gd name="connsiteX2" fmla="*/ 273504 w 775029"/>
                <a:gd name="connsiteY2" fmla="*/ 211426 h 456701"/>
                <a:gd name="connsiteX3" fmla="*/ 302533 w 775029"/>
                <a:gd name="connsiteY3" fmla="*/ 341601 h 456701"/>
                <a:gd name="connsiteX4" fmla="*/ 427265 w 775029"/>
                <a:gd name="connsiteY4" fmla="*/ 339787 h 456701"/>
                <a:gd name="connsiteX5" fmla="*/ 449943 w 775029"/>
                <a:gd name="connsiteY5" fmla="*/ 208704 h 456701"/>
                <a:gd name="connsiteX6" fmla="*/ 333829 w 775029"/>
                <a:gd name="connsiteY6" fmla="*/ 20019 h 456701"/>
                <a:gd name="connsiteX7" fmla="*/ 0 w 775029"/>
                <a:gd name="connsiteY7" fmla="*/ 5504 h 456701"/>
                <a:gd name="connsiteX8" fmla="*/ 0 w 775029"/>
                <a:gd name="connsiteY8" fmla="*/ 5504 h 456701"/>
                <a:gd name="connsiteX9" fmla="*/ 0 w 775029"/>
                <a:gd name="connsiteY9" fmla="*/ 5504 h 456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5029" h="456701">
                  <a:moveTo>
                    <a:pt x="775029" y="456701"/>
                  </a:moveTo>
                  <a:cubicBezTo>
                    <a:pt x="704348" y="373641"/>
                    <a:pt x="593402" y="217380"/>
                    <a:pt x="509815" y="176501"/>
                  </a:cubicBezTo>
                  <a:cubicBezTo>
                    <a:pt x="426228" y="135622"/>
                    <a:pt x="308051" y="183909"/>
                    <a:pt x="273504" y="211426"/>
                  </a:cubicBezTo>
                  <a:cubicBezTo>
                    <a:pt x="238957" y="238943"/>
                    <a:pt x="276906" y="320208"/>
                    <a:pt x="302533" y="341601"/>
                  </a:cubicBezTo>
                  <a:cubicBezTo>
                    <a:pt x="328160" y="362995"/>
                    <a:pt x="402697" y="361937"/>
                    <a:pt x="427265" y="339787"/>
                  </a:cubicBezTo>
                  <a:cubicBezTo>
                    <a:pt x="451833" y="317637"/>
                    <a:pt x="465516" y="261999"/>
                    <a:pt x="449943" y="208704"/>
                  </a:cubicBezTo>
                  <a:cubicBezTo>
                    <a:pt x="434370" y="155409"/>
                    <a:pt x="408820" y="53886"/>
                    <a:pt x="333829" y="20019"/>
                  </a:cubicBezTo>
                  <a:cubicBezTo>
                    <a:pt x="258838" y="-13848"/>
                    <a:pt x="0" y="5504"/>
                    <a:pt x="0" y="5504"/>
                  </a:cubicBezTo>
                  <a:lnTo>
                    <a:pt x="0" y="5504"/>
                  </a:lnTo>
                  <a:lnTo>
                    <a:pt x="0" y="5504"/>
                  </a:ln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F2D6826A-21EE-4182-A706-6DCCC44CF186}"/>
                </a:ext>
              </a:extLst>
            </p:cNvPr>
            <p:cNvSpPr/>
            <p:nvPr/>
          </p:nvSpPr>
          <p:spPr>
            <a:xfrm rot="15919166">
              <a:off x="4389194" y="1412050"/>
              <a:ext cx="192217" cy="213039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CD814BB-F861-4D2E-B92C-CF8618FC0822}"/>
              </a:ext>
            </a:extLst>
          </p:cNvPr>
          <p:cNvGrpSpPr/>
          <p:nvPr/>
        </p:nvGrpSpPr>
        <p:grpSpPr>
          <a:xfrm>
            <a:off x="3560296" y="3531531"/>
            <a:ext cx="805342" cy="449058"/>
            <a:chOff x="4378783" y="1422461"/>
            <a:chExt cx="939217" cy="523707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811EBAF-1011-4BAE-B8EF-A11DFF2237A0}"/>
                </a:ext>
              </a:extLst>
            </p:cNvPr>
            <p:cNvSpPr/>
            <p:nvPr/>
          </p:nvSpPr>
          <p:spPr>
            <a:xfrm>
              <a:off x="4542971" y="1489467"/>
              <a:ext cx="775029" cy="456701"/>
            </a:xfrm>
            <a:custGeom>
              <a:avLst/>
              <a:gdLst>
                <a:gd name="connsiteX0" fmla="*/ 609600 w 664902"/>
                <a:gd name="connsiteY0" fmla="*/ 687676 h 687676"/>
                <a:gd name="connsiteX1" fmla="*/ 653143 w 664902"/>
                <a:gd name="connsiteY1" fmla="*/ 266762 h 687676"/>
                <a:gd name="connsiteX2" fmla="*/ 420915 w 664902"/>
                <a:gd name="connsiteY2" fmla="*/ 78076 h 687676"/>
                <a:gd name="connsiteX3" fmla="*/ 232229 w 664902"/>
                <a:gd name="connsiteY3" fmla="*/ 179676 h 687676"/>
                <a:gd name="connsiteX4" fmla="*/ 261258 w 664902"/>
                <a:gd name="connsiteY4" fmla="*/ 382876 h 687676"/>
                <a:gd name="connsiteX5" fmla="*/ 420915 w 664902"/>
                <a:gd name="connsiteY5" fmla="*/ 368362 h 687676"/>
                <a:gd name="connsiteX6" fmla="*/ 449943 w 664902"/>
                <a:gd name="connsiteY6" fmla="*/ 208704 h 687676"/>
                <a:gd name="connsiteX7" fmla="*/ 333829 w 664902"/>
                <a:gd name="connsiteY7" fmla="*/ 20019 h 687676"/>
                <a:gd name="connsiteX8" fmla="*/ 0 w 664902"/>
                <a:gd name="connsiteY8" fmla="*/ 5504 h 687676"/>
                <a:gd name="connsiteX9" fmla="*/ 0 w 664902"/>
                <a:gd name="connsiteY9" fmla="*/ 5504 h 687676"/>
                <a:gd name="connsiteX10" fmla="*/ 0 w 664902"/>
                <a:gd name="connsiteY10" fmla="*/ 5504 h 687676"/>
                <a:gd name="connsiteX0" fmla="*/ 798285 w 805406"/>
                <a:gd name="connsiteY0" fmla="*/ 600590 h 600590"/>
                <a:gd name="connsiteX1" fmla="*/ 653143 w 805406"/>
                <a:gd name="connsiteY1" fmla="*/ 266762 h 600590"/>
                <a:gd name="connsiteX2" fmla="*/ 420915 w 805406"/>
                <a:gd name="connsiteY2" fmla="*/ 78076 h 600590"/>
                <a:gd name="connsiteX3" fmla="*/ 232229 w 805406"/>
                <a:gd name="connsiteY3" fmla="*/ 179676 h 600590"/>
                <a:gd name="connsiteX4" fmla="*/ 261258 w 805406"/>
                <a:gd name="connsiteY4" fmla="*/ 382876 h 600590"/>
                <a:gd name="connsiteX5" fmla="*/ 420915 w 805406"/>
                <a:gd name="connsiteY5" fmla="*/ 368362 h 600590"/>
                <a:gd name="connsiteX6" fmla="*/ 449943 w 805406"/>
                <a:gd name="connsiteY6" fmla="*/ 208704 h 600590"/>
                <a:gd name="connsiteX7" fmla="*/ 333829 w 805406"/>
                <a:gd name="connsiteY7" fmla="*/ 20019 h 600590"/>
                <a:gd name="connsiteX8" fmla="*/ 0 w 805406"/>
                <a:gd name="connsiteY8" fmla="*/ 5504 h 600590"/>
                <a:gd name="connsiteX9" fmla="*/ 0 w 805406"/>
                <a:gd name="connsiteY9" fmla="*/ 5504 h 600590"/>
                <a:gd name="connsiteX10" fmla="*/ 0 w 805406"/>
                <a:gd name="connsiteY10" fmla="*/ 5504 h 600590"/>
                <a:gd name="connsiteX0" fmla="*/ 798285 w 804797"/>
                <a:gd name="connsiteY0" fmla="*/ 600590 h 600590"/>
                <a:gd name="connsiteX1" fmla="*/ 653143 w 804797"/>
                <a:gd name="connsiteY1" fmla="*/ 266762 h 600590"/>
                <a:gd name="connsiteX2" fmla="*/ 509815 w 804797"/>
                <a:gd name="connsiteY2" fmla="*/ 166976 h 600590"/>
                <a:gd name="connsiteX3" fmla="*/ 232229 w 804797"/>
                <a:gd name="connsiteY3" fmla="*/ 179676 h 600590"/>
                <a:gd name="connsiteX4" fmla="*/ 261258 w 804797"/>
                <a:gd name="connsiteY4" fmla="*/ 382876 h 600590"/>
                <a:gd name="connsiteX5" fmla="*/ 420915 w 804797"/>
                <a:gd name="connsiteY5" fmla="*/ 368362 h 600590"/>
                <a:gd name="connsiteX6" fmla="*/ 449943 w 804797"/>
                <a:gd name="connsiteY6" fmla="*/ 208704 h 600590"/>
                <a:gd name="connsiteX7" fmla="*/ 333829 w 804797"/>
                <a:gd name="connsiteY7" fmla="*/ 20019 h 600590"/>
                <a:gd name="connsiteX8" fmla="*/ 0 w 804797"/>
                <a:gd name="connsiteY8" fmla="*/ 5504 h 600590"/>
                <a:gd name="connsiteX9" fmla="*/ 0 w 804797"/>
                <a:gd name="connsiteY9" fmla="*/ 5504 h 600590"/>
                <a:gd name="connsiteX10" fmla="*/ 0 w 804797"/>
                <a:gd name="connsiteY10" fmla="*/ 5504 h 600590"/>
                <a:gd name="connsiteX0" fmla="*/ 798285 w 804797"/>
                <a:gd name="connsiteY0" fmla="*/ 600590 h 600590"/>
                <a:gd name="connsiteX1" fmla="*/ 653143 w 804797"/>
                <a:gd name="connsiteY1" fmla="*/ 266762 h 600590"/>
                <a:gd name="connsiteX2" fmla="*/ 509815 w 804797"/>
                <a:gd name="connsiteY2" fmla="*/ 166976 h 600590"/>
                <a:gd name="connsiteX3" fmla="*/ 273504 w 804797"/>
                <a:gd name="connsiteY3" fmla="*/ 211426 h 600590"/>
                <a:gd name="connsiteX4" fmla="*/ 261258 w 804797"/>
                <a:gd name="connsiteY4" fmla="*/ 382876 h 600590"/>
                <a:gd name="connsiteX5" fmla="*/ 420915 w 804797"/>
                <a:gd name="connsiteY5" fmla="*/ 368362 h 600590"/>
                <a:gd name="connsiteX6" fmla="*/ 449943 w 804797"/>
                <a:gd name="connsiteY6" fmla="*/ 208704 h 600590"/>
                <a:gd name="connsiteX7" fmla="*/ 333829 w 804797"/>
                <a:gd name="connsiteY7" fmla="*/ 20019 h 600590"/>
                <a:gd name="connsiteX8" fmla="*/ 0 w 804797"/>
                <a:gd name="connsiteY8" fmla="*/ 5504 h 600590"/>
                <a:gd name="connsiteX9" fmla="*/ 0 w 804797"/>
                <a:gd name="connsiteY9" fmla="*/ 5504 h 600590"/>
                <a:gd name="connsiteX10" fmla="*/ 0 w 804797"/>
                <a:gd name="connsiteY10" fmla="*/ 5504 h 600590"/>
                <a:gd name="connsiteX0" fmla="*/ 798285 w 804797"/>
                <a:gd name="connsiteY0" fmla="*/ 600590 h 600590"/>
                <a:gd name="connsiteX1" fmla="*/ 653143 w 804797"/>
                <a:gd name="connsiteY1" fmla="*/ 266762 h 600590"/>
                <a:gd name="connsiteX2" fmla="*/ 509815 w 804797"/>
                <a:gd name="connsiteY2" fmla="*/ 166976 h 600590"/>
                <a:gd name="connsiteX3" fmla="*/ 273504 w 804797"/>
                <a:gd name="connsiteY3" fmla="*/ 211426 h 600590"/>
                <a:gd name="connsiteX4" fmla="*/ 302533 w 804797"/>
                <a:gd name="connsiteY4" fmla="*/ 341601 h 600590"/>
                <a:gd name="connsiteX5" fmla="*/ 420915 w 804797"/>
                <a:gd name="connsiteY5" fmla="*/ 368362 h 600590"/>
                <a:gd name="connsiteX6" fmla="*/ 449943 w 804797"/>
                <a:gd name="connsiteY6" fmla="*/ 208704 h 600590"/>
                <a:gd name="connsiteX7" fmla="*/ 333829 w 804797"/>
                <a:gd name="connsiteY7" fmla="*/ 20019 h 600590"/>
                <a:gd name="connsiteX8" fmla="*/ 0 w 804797"/>
                <a:gd name="connsiteY8" fmla="*/ 5504 h 600590"/>
                <a:gd name="connsiteX9" fmla="*/ 0 w 804797"/>
                <a:gd name="connsiteY9" fmla="*/ 5504 h 600590"/>
                <a:gd name="connsiteX10" fmla="*/ 0 w 804797"/>
                <a:gd name="connsiteY10" fmla="*/ 5504 h 600590"/>
                <a:gd name="connsiteX0" fmla="*/ 798285 w 804797"/>
                <a:gd name="connsiteY0" fmla="*/ 600590 h 600590"/>
                <a:gd name="connsiteX1" fmla="*/ 653143 w 804797"/>
                <a:gd name="connsiteY1" fmla="*/ 266762 h 600590"/>
                <a:gd name="connsiteX2" fmla="*/ 509815 w 804797"/>
                <a:gd name="connsiteY2" fmla="*/ 166976 h 600590"/>
                <a:gd name="connsiteX3" fmla="*/ 273504 w 804797"/>
                <a:gd name="connsiteY3" fmla="*/ 211426 h 600590"/>
                <a:gd name="connsiteX4" fmla="*/ 302533 w 804797"/>
                <a:gd name="connsiteY4" fmla="*/ 341601 h 600590"/>
                <a:gd name="connsiteX5" fmla="*/ 427265 w 804797"/>
                <a:gd name="connsiteY5" fmla="*/ 339787 h 600590"/>
                <a:gd name="connsiteX6" fmla="*/ 449943 w 804797"/>
                <a:gd name="connsiteY6" fmla="*/ 208704 h 600590"/>
                <a:gd name="connsiteX7" fmla="*/ 333829 w 804797"/>
                <a:gd name="connsiteY7" fmla="*/ 20019 h 600590"/>
                <a:gd name="connsiteX8" fmla="*/ 0 w 804797"/>
                <a:gd name="connsiteY8" fmla="*/ 5504 h 600590"/>
                <a:gd name="connsiteX9" fmla="*/ 0 w 804797"/>
                <a:gd name="connsiteY9" fmla="*/ 5504 h 600590"/>
                <a:gd name="connsiteX10" fmla="*/ 0 w 804797"/>
                <a:gd name="connsiteY10" fmla="*/ 5504 h 600590"/>
                <a:gd name="connsiteX0" fmla="*/ 798285 w 806540"/>
                <a:gd name="connsiteY0" fmla="*/ 600590 h 600590"/>
                <a:gd name="connsiteX1" fmla="*/ 688068 w 806540"/>
                <a:gd name="connsiteY1" fmla="*/ 266762 h 600590"/>
                <a:gd name="connsiteX2" fmla="*/ 509815 w 806540"/>
                <a:gd name="connsiteY2" fmla="*/ 166976 h 600590"/>
                <a:gd name="connsiteX3" fmla="*/ 273504 w 806540"/>
                <a:gd name="connsiteY3" fmla="*/ 211426 h 600590"/>
                <a:gd name="connsiteX4" fmla="*/ 302533 w 806540"/>
                <a:gd name="connsiteY4" fmla="*/ 341601 h 600590"/>
                <a:gd name="connsiteX5" fmla="*/ 427265 w 806540"/>
                <a:gd name="connsiteY5" fmla="*/ 339787 h 600590"/>
                <a:gd name="connsiteX6" fmla="*/ 449943 w 806540"/>
                <a:gd name="connsiteY6" fmla="*/ 208704 h 600590"/>
                <a:gd name="connsiteX7" fmla="*/ 333829 w 806540"/>
                <a:gd name="connsiteY7" fmla="*/ 20019 h 600590"/>
                <a:gd name="connsiteX8" fmla="*/ 0 w 806540"/>
                <a:gd name="connsiteY8" fmla="*/ 5504 h 600590"/>
                <a:gd name="connsiteX9" fmla="*/ 0 w 806540"/>
                <a:gd name="connsiteY9" fmla="*/ 5504 h 600590"/>
                <a:gd name="connsiteX10" fmla="*/ 0 w 806540"/>
                <a:gd name="connsiteY10" fmla="*/ 5504 h 600590"/>
                <a:gd name="connsiteX0" fmla="*/ 798285 w 806540"/>
                <a:gd name="connsiteY0" fmla="*/ 600590 h 600590"/>
                <a:gd name="connsiteX1" fmla="*/ 688068 w 806540"/>
                <a:gd name="connsiteY1" fmla="*/ 266762 h 600590"/>
                <a:gd name="connsiteX2" fmla="*/ 509815 w 806540"/>
                <a:gd name="connsiteY2" fmla="*/ 176501 h 600590"/>
                <a:gd name="connsiteX3" fmla="*/ 273504 w 806540"/>
                <a:gd name="connsiteY3" fmla="*/ 211426 h 600590"/>
                <a:gd name="connsiteX4" fmla="*/ 302533 w 806540"/>
                <a:gd name="connsiteY4" fmla="*/ 341601 h 600590"/>
                <a:gd name="connsiteX5" fmla="*/ 427265 w 806540"/>
                <a:gd name="connsiteY5" fmla="*/ 339787 h 600590"/>
                <a:gd name="connsiteX6" fmla="*/ 449943 w 806540"/>
                <a:gd name="connsiteY6" fmla="*/ 208704 h 600590"/>
                <a:gd name="connsiteX7" fmla="*/ 333829 w 806540"/>
                <a:gd name="connsiteY7" fmla="*/ 20019 h 600590"/>
                <a:gd name="connsiteX8" fmla="*/ 0 w 806540"/>
                <a:gd name="connsiteY8" fmla="*/ 5504 h 600590"/>
                <a:gd name="connsiteX9" fmla="*/ 0 w 806540"/>
                <a:gd name="connsiteY9" fmla="*/ 5504 h 600590"/>
                <a:gd name="connsiteX10" fmla="*/ 0 w 806540"/>
                <a:gd name="connsiteY10" fmla="*/ 5504 h 600590"/>
                <a:gd name="connsiteX0" fmla="*/ 798285 w 805340"/>
                <a:gd name="connsiteY0" fmla="*/ 600590 h 600590"/>
                <a:gd name="connsiteX1" fmla="*/ 665843 w 805340"/>
                <a:gd name="connsiteY1" fmla="*/ 279462 h 600590"/>
                <a:gd name="connsiteX2" fmla="*/ 509815 w 805340"/>
                <a:gd name="connsiteY2" fmla="*/ 176501 h 600590"/>
                <a:gd name="connsiteX3" fmla="*/ 273504 w 805340"/>
                <a:gd name="connsiteY3" fmla="*/ 211426 h 600590"/>
                <a:gd name="connsiteX4" fmla="*/ 302533 w 805340"/>
                <a:gd name="connsiteY4" fmla="*/ 341601 h 600590"/>
                <a:gd name="connsiteX5" fmla="*/ 427265 w 805340"/>
                <a:gd name="connsiteY5" fmla="*/ 339787 h 600590"/>
                <a:gd name="connsiteX6" fmla="*/ 449943 w 805340"/>
                <a:gd name="connsiteY6" fmla="*/ 208704 h 600590"/>
                <a:gd name="connsiteX7" fmla="*/ 333829 w 805340"/>
                <a:gd name="connsiteY7" fmla="*/ 20019 h 600590"/>
                <a:gd name="connsiteX8" fmla="*/ 0 w 805340"/>
                <a:gd name="connsiteY8" fmla="*/ 5504 h 600590"/>
                <a:gd name="connsiteX9" fmla="*/ 0 w 805340"/>
                <a:gd name="connsiteY9" fmla="*/ 5504 h 600590"/>
                <a:gd name="connsiteX10" fmla="*/ 0 w 805340"/>
                <a:gd name="connsiteY10" fmla="*/ 5504 h 600590"/>
                <a:gd name="connsiteX0" fmla="*/ 849085 w 854592"/>
                <a:gd name="connsiteY0" fmla="*/ 575190 h 575190"/>
                <a:gd name="connsiteX1" fmla="*/ 665843 w 854592"/>
                <a:gd name="connsiteY1" fmla="*/ 279462 h 575190"/>
                <a:gd name="connsiteX2" fmla="*/ 509815 w 854592"/>
                <a:gd name="connsiteY2" fmla="*/ 176501 h 575190"/>
                <a:gd name="connsiteX3" fmla="*/ 273504 w 854592"/>
                <a:gd name="connsiteY3" fmla="*/ 211426 h 575190"/>
                <a:gd name="connsiteX4" fmla="*/ 302533 w 854592"/>
                <a:gd name="connsiteY4" fmla="*/ 341601 h 575190"/>
                <a:gd name="connsiteX5" fmla="*/ 427265 w 854592"/>
                <a:gd name="connsiteY5" fmla="*/ 339787 h 575190"/>
                <a:gd name="connsiteX6" fmla="*/ 449943 w 854592"/>
                <a:gd name="connsiteY6" fmla="*/ 208704 h 575190"/>
                <a:gd name="connsiteX7" fmla="*/ 333829 w 854592"/>
                <a:gd name="connsiteY7" fmla="*/ 20019 h 575190"/>
                <a:gd name="connsiteX8" fmla="*/ 0 w 854592"/>
                <a:gd name="connsiteY8" fmla="*/ 5504 h 575190"/>
                <a:gd name="connsiteX9" fmla="*/ 0 w 854592"/>
                <a:gd name="connsiteY9" fmla="*/ 5504 h 575190"/>
                <a:gd name="connsiteX10" fmla="*/ 0 w 854592"/>
                <a:gd name="connsiteY10" fmla="*/ 5504 h 575190"/>
                <a:gd name="connsiteX0" fmla="*/ 849085 w 849085"/>
                <a:gd name="connsiteY0" fmla="*/ 575190 h 575190"/>
                <a:gd name="connsiteX1" fmla="*/ 509815 w 849085"/>
                <a:gd name="connsiteY1" fmla="*/ 176501 h 575190"/>
                <a:gd name="connsiteX2" fmla="*/ 273504 w 849085"/>
                <a:gd name="connsiteY2" fmla="*/ 211426 h 575190"/>
                <a:gd name="connsiteX3" fmla="*/ 302533 w 849085"/>
                <a:gd name="connsiteY3" fmla="*/ 341601 h 575190"/>
                <a:gd name="connsiteX4" fmla="*/ 427265 w 849085"/>
                <a:gd name="connsiteY4" fmla="*/ 339787 h 575190"/>
                <a:gd name="connsiteX5" fmla="*/ 449943 w 849085"/>
                <a:gd name="connsiteY5" fmla="*/ 208704 h 575190"/>
                <a:gd name="connsiteX6" fmla="*/ 333829 w 849085"/>
                <a:gd name="connsiteY6" fmla="*/ 20019 h 575190"/>
                <a:gd name="connsiteX7" fmla="*/ 0 w 849085"/>
                <a:gd name="connsiteY7" fmla="*/ 5504 h 575190"/>
                <a:gd name="connsiteX8" fmla="*/ 0 w 849085"/>
                <a:gd name="connsiteY8" fmla="*/ 5504 h 575190"/>
                <a:gd name="connsiteX9" fmla="*/ 0 w 849085"/>
                <a:gd name="connsiteY9" fmla="*/ 5504 h 575190"/>
                <a:gd name="connsiteX0" fmla="*/ 775029 w 775029"/>
                <a:gd name="connsiteY0" fmla="*/ 456701 h 456701"/>
                <a:gd name="connsiteX1" fmla="*/ 509815 w 775029"/>
                <a:gd name="connsiteY1" fmla="*/ 176501 h 456701"/>
                <a:gd name="connsiteX2" fmla="*/ 273504 w 775029"/>
                <a:gd name="connsiteY2" fmla="*/ 211426 h 456701"/>
                <a:gd name="connsiteX3" fmla="*/ 302533 w 775029"/>
                <a:gd name="connsiteY3" fmla="*/ 341601 h 456701"/>
                <a:gd name="connsiteX4" fmla="*/ 427265 w 775029"/>
                <a:gd name="connsiteY4" fmla="*/ 339787 h 456701"/>
                <a:gd name="connsiteX5" fmla="*/ 449943 w 775029"/>
                <a:gd name="connsiteY5" fmla="*/ 208704 h 456701"/>
                <a:gd name="connsiteX6" fmla="*/ 333829 w 775029"/>
                <a:gd name="connsiteY6" fmla="*/ 20019 h 456701"/>
                <a:gd name="connsiteX7" fmla="*/ 0 w 775029"/>
                <a:gd name="connsiteY7" fmla="*/ 5504 h 456701"/>
                <a:gd name="connsiteX8" fmla="*/ 0 w 775029"/>
                <a:gd name="connsiteY8" fmla="*/ 5504 h 456701"/>
                <a:gd name="connsiteX9" fmla="*/ 0 w 775029"/>
                <a:gd name="connsiteY9" fmla="*/ 5504 h 456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5029" h="456701">
                  <a:moveTo>
                    <a:pt x="775029" y="456701"/>
                  </a:moveTo>
                  <a:cubicBezTo>
                    <a:pt x="704348" y="373641"/>
                    <a:pt x="593402" y="217380"/>
                    <a:pt x="509815" y="176501"/>
                  </a:cubicBezTo>
                  <a:cubicBezTo>
                    <a:pt x="426228" y="135622"/>
                    <a:pt x="308051" y="183909"/>
                    <a:pt x="273504" y="211426"/>
                  </a:cubicBezTo>
                  <a:cubicBezTo>
                    <a:pt x="238957" y="238943"/>
                    <a:pt x="276906" y="320208"/>
                    <a:pt x="302533" y="341601"/>
                  </a:cubicBezTo>
                  <a:cubicBezTo>
                    <a:pt x="328160" y="362995"/>
                    <a:pt x="402697" y="361937"/>
                    <a:pt x="427265" y="339787"/>
                  </a:cubicBezTo>
                  <a:cubicBezTo>
                    <a:pt x="451833" y="317637"/>
                    <a:pt x="465516" y="261999"/>
                    <a:pt x="449943" y="208704"/>
                  </a:cubicBezTo>
                  <a:cubicBezTo>
                    <a:pt x="434370" y="155409"/>
                    <a:pt x="408820" y="53886"/>
                    <a:pt x="333829" y="20019"/>
                  </a:cubicBezTo>
                  <a:cubicBezTo>
                    <a:pt x="258838" y="-13848"/>
                    <a:pt x="0" y="5504"/>
                    <a:pt x="0" y="5504"/>
                  </a:cubicBezTo>
                  <a:lnTo>
                    <a:pt x="0" y="5504"/>
                  </a:lnTo>
                  <a:lnTo>
                    <a:pt x="0" y="5504"/>
                  </a:ln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D6F6C272-7BD8-4BA4-8016-DF4C4EB6F795}"/>
                </a:ext>
              </a:extLst>
            </p:cNvPr>
            <p:cNvSpPr/>
            <p:nvPr/>
          </p:nvSpPr>
          <p:spPr>
            <a:xfrm rot="15919166">
              <a:off x="4389194" y="1412050"/>
              <a:ext cx="192217" cy="213039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4AFD76C0-997D-498D-AE90-D2A25D382F3C}"/>
              </a:ext>
            </a:extLst>
          </p:cNvPr>
          <p:cNvSpPr txBox="1"/>
          <p:nvPr/>
        </p:nvSpPr>
        <p:spPr>
          <a:xfrm>
            <a:off x="7577886" y="780305"/>
            <a:ext cx="3283616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Slab suction</a:t>
            </a:r>
          </a:p>
          <a:p>
            <a:pPr algn="ctr"/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Arus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konveksi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lokal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memberikan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tarikan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ke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bawah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pada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di zona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subduksi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di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palung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samudera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Penyerotan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lempengan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(slab suction)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bisa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terjadi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dalam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kondisi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geodinamik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di mana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tarikan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basal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terus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bekerja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pada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pada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saat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ia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masuk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ke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dalam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mantel,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meskipun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sebetulnya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tarikan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lebih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banyak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bekerja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pada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kedua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sisi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lempengan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atas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bawah</a:t>
            </a:r>
            <a:r>
              <a:rPr lang="en-US" sz="1050" dirty="0" smtClean="0">
                <a:latin typeface="MV Boli" panose="02000500030200090000" pitchFamily="2" charset="0"/>
                <a:cs typeface="MV Boli" panose="02000500030200090000" pitchFamily="2" charset="0"/>
              </a:rPr>
              <a:t>.</a:t>
            </a:r>
            <a:endParaRPr lang="en-US" sz="105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B69BB89-E382-4532-AF71-34E92F1D82F1}"/>
              </a:ext>
            </a:extLst>
          </p:cNvPr>
          <p:cNvSpPr txBox="1"/>
          <p:nvPr/>
        </p:nvSpPr>
        <p:spPr>
          <a:xfrm>
            <a:off x="1382481" y="789507"/>
            <a:ext cx="3283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MV Boli" panose="02000500030200090000" pitchFamily="2" charset="0"/>
                <a:cs typeface="MV Boli" panose="02000500030200090000" pitchFamily="2" charset="0"/>
              </a:rPr>
              <a:t>Gaya </a:t>
            </a:r>
            <a:r>
              <a:rPr lang="en-US" sz="1200" dirty="0" err="1">
                <a:latin typeface="MV Boli" panose="02000500030200090000" pitchFamily="2" charset="0"/>
                <a:cs typeface="MV Boli" panose="02000500030200090000" pitchFamily="2" charset="0"/>
              </a:rPr>
              <a:t>gesek</a:t>
            </a:r>
            <a:endParaRPr lang="en-US" sz="12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/>
            <a:r>
              <a:rPr lang="en-US" sz="1200" dirty="0">
                <a:latin typeface="MV Boli" panose="02000500030200090000" pitchFamily="2" charset="0"/>
                <a:cs typeface="MV Boli" panose="02000500030200090000" pitchFamily="2" charset="0"/>
              </a:rPr>
              <a:t>Basal drag</a:t>
            </a:r>
          </a:p>
          <a:p>
            <a:pPr algn="ctr"/>
            <a:r>
              <a:rPr lang="en-US" sz="1200" dirty="0" err="1">
                <a:latin typeface="MV Boli" panose="02000500030200090000" pitchFamily="2" charset="0"/>
                <a:cs typeface="MV Boli" panose="02000500030200090000" pitchFamily="2" charset="0"/>
              </a:rPr>
              <a:t>Arus</a:t>
            </a:r>
            <a:r>
              <a:rPr lang="en-US" sz="12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200" dirty="0" err="1">
                <a:latin typeface="MV Boli" panose="02000500030200090000" pitchFamily="2" charset="0"/>
                <a:cs typeface="MV Boli" panose="02000500030200090000" pitchFamily="2" charset="0"/>
              </a:rPr>
              <a:t>konveksi</a:t>
            </a:r>
            <a:r>
              <a:rPr lang="en-US" sz="12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200" dirty="0" err="1">
                <a:latin typeface="MV Boli" panose="02000500030200090000" pitchFamily="2" charset="0"/>
                <a:cs typeface="MV Boli" panose="02000500030200090000" pitchFamily="2" charset="0"/>
              </a:rPr>
              <a:t>berskala</a:t>
            </a:r>
            <a:r>
              <a:rPr lang="en-US" sz="12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200" dirty="0" err="1">
                <a:latin typeface="MV Boli" panose="02000500030200090000" pitchFamily="2" charset="0"/>
                <a:cs typeface="MV Boli" panose="02000500030200090000" pitchFamily="2" charset="0"/>
              </a:rPr>
              <a:t>besar</a:t>
            </a:r>
            <a:r>
              <a:rPr lang="en-US" sz="1200" dirty="0">
                <a:latin typeface="MV Boli" panose="02000500030200090000" pitchFamily="2" charset="0"/>
                <a:cs typeface="MV Boli" panose="02000500030200090000" pitchFamily="2" charset="0"/>
              </a:rPr>
              <a:t> di mantel </a:t>
            </a:r>
            <a:r>
              <a:rPr lang="en-US" sz="1200" dirty="0" err="1">
                <a:latin typeface="MV Boli" panose="02000500030200090000" pitchFamily="2" charset="0"/>
                <a:cs typeface="MV Boli" panose="02000500030200090000" pitchFamily="2" charset="0"/>
              </a:rPr>
              <a:t>atas</a:t>
            </a:r>
            <a:r>
              <a:rPr lang="en-US" sz="12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200" dirty="0" err="1">
                <a:latin typeface="MV Boli" panose="02000500030200090000" pitchFamily="2" charset="0"/>
                <a:cs typeface="MV Boli" panose="02000500030200090000" pitchFamily="2" charset="0"/>
              </a:rPr>
              <a:t>disalurkan</a:t>
            </a:r>
            <a:r>
              <a:rPr lang="en-US" sz="12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200" dirty="0" err="1">
                <a:latin typeface="MV Boli" panose="02000500030200090000" pitchFamily="2" charset="0"/>
                <a:cs typeface="MV Boli" panose="02000500030200090000" pitchFamily="2" charset="0"/>
              </a:rPr>
              <a:t>melalui</a:t>
            </a:r>
            <a:r>
              <a:rPr lang="en-US" sz="12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200" dirty="0" err="1">
                <a:latin typeface="MV Boli" panose="02000500030200090000" pitchFamily="2" charset="0"/>
                <a:cs typeface="MV Boli" panose="02000500030200090000" pitchFamily="2" charset="0"/>
              </a:rPr>
              <a:t>astenosfer</a:t>
            </a:r>
            <a:r>
              <a:rPr lang="en-US" sz="120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200" dirty="0" err="1">
                <a:latin typeface="MV Boli" panose="02000500030200090000" pitchFamily="2" charset="0"/>
                <a:cs typeface="MV Boli" panose="02000500030200090000" pitchFamily="2" charset="0"/>
              </a:rPr>
              <a:t>sehingga</a:t>
            </a:r>
            <a:r>
              <a:rPr lang="en-US" sz="12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200" dirty="0" err="1">
                <a:latin typeface="MV Boli" panose="02000500030200090000" pitchFamily="2" charset="0"/>
                <a:cs typeface="MV Boli" panose="02000500030200090000" pitchFamily="2" charset="0"/>
              </a:rPr>
              <a:t>pergerakan</a:t>
            </a:r>
            <a:r>
              <a:rPr lang="en-US" sz="12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200" dirty="0" err="1">
                <a:latin typeface="MV Boli" panose="02000500030200090000" pitchFamily="2" charset="0"/>
                <a:cs typeface="MV Boli" panose="02000500030200090000" pitchFamily="2" charset="0"/>
              </a:rPr>
              <a:t>didorong</a:t>
            </a:r>
            <a:r>
              <a:rPr lang="en-US" sz="12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200" dirty="0" err="1">
                <a:latin typeface="MV Boli" panose="02000500030200090000" pitchFamily="2" charset="0"/>
                <a:cs typeface="MV Boli" panose="02000500030200090000" pitchFamily="2" charset="0"/>
              </a:rPr>
              <a:t>oleh</a:t>
            </a:r>
            <a:r>
              <a:rPr lang="en-US" sz="12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200" dirty="0" err="1">
                <a:latin typeface="MV Boli" panose="02000500030200090000" pitchFamily="2" charset="0"/>
                <a:cs typeface="MV Boli" panose="02000500030200090000" pitchFamily="2" charset="0"/>
              </a:rPr>
              <a:t>gesekan</a:t>
            </a:r>
            <a:r>
              <a:rPr lang="en-US" sz="12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200" dirty="0" err="1">
                <a:latin typeface="MV Boli" panose="02000500030200090000" pitchFamily="2" charset="0"/>
                <a:cs typeface="MV Boli" panose="02000500030200090000" pitchFamily="2" charset="0"/>
              </a:rPr>
              <a:t>antara</a:t>
            </a:r>
            <a:r>
              <a:rPr lang="en-US" sz="12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200" dirty="0" err="1">
                <a:latin typeface="MV Boli" panose="02000500030200090000" pitchFamily="2" charset="0"/>
                <a:cs typeface="MV Boli" panose="02000500030200090000" pitchFamily="2" charset="0"/>
              </a:rPr>
              <a:t>astenosfer</a:t>
            </a:r>
            <a:r>
              <a:rPr lang="en-US" sz="12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20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12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200" dirty="0" err="1">
                <a:latin typeface="MV Boli" panose="02000500030200090000" pitchFamily="2" charset="0"/>
                <a:cs typeface="MV Boli" panose="02000500030200090000" pitchFamily="2" charset="0"/>
              </a:rPr>
              <a:t>litosfer</a:t>
            </a:r>
            <a:r>
              <a:rPr lang="en-US" sz="1200" dirty="0">
                <a:latin typeface="MV Boli" panose="02000500030200090000" pitchFamily="2" charset="0"/>
                <a:cs typeface="MV Boli" panose="02000500030200090000" pitchFamily="2" charset="0"/>
              </a:rPr>
              <a:t>.[24]</a:t>
            </a:r>
            <a:endParaRPr lang="en-US" sz="12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9A7BA09-50F0-476A-9D07-D8F0489A0CED}"/>
              </a:ext>
            </a:extLst>
          </p:cNvPr>
          <p:cNvSpPr txBox="1"/>
          <p:nvPr/>
        </p:nvSpPr>
        <p:spPr>
          <a:xfrm>
            <a:off x="8462988" y="2673822"/>
            <a:ext cx="328361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Slab-pull (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tarikan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lempengan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)</a:t>
            </a:r>
          </a:p>
          <a:p>
            <a:pPr algn="ctr"/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Pergerakan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sebagian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disebabkan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juga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oleh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berat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dingin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padat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turun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ke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mantel di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palung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samudera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.[26] Ada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bukti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cukup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banyak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bahwa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konveksi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juga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terjadi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di mantel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skala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cukup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besar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Pergerakan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ke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atas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materi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di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Punggung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tengah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samudra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mungkin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sekali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adalah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bagian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konveksi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Beberapa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model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awal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Tektonik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menggambarkan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bahwa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lempeng-lempeng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menumpang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di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atas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sel-sel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seperti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ban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berjalan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.</a:t>
            </a:r>
            <a:endParaRPr lang="en-US" sz="11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817B5F6-A985-4F08-BFC3-8AD83AE27DA2}"/>
              </a:ext>
            </a:extLst>
          </p:cNvPr>
          <p:cNvSpPr txBox="1"/>
          <p:nvPr/>
        </p:nvSpPr>
        <p:spPr>
          <a:xfrm>
            <a:off x="533023" y="2781545"/>
            <a:ext cx="328361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Gravitasi</a:t>
            </a:r>
            <a:endParaRPr lang="en-US" sz="14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/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Runtuhan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gravitasi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: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Pergerakan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terjadi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karena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lebih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tingginya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di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Punggung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tengah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samudra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Litosfer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samudera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dingin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menjadi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lebih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padat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daripada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mantel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panas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merupakan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sumbernya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maka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ketebalan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semakin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meningkat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tenggelam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ke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dalam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mantel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untuk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mengkompensasikan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beratnya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menghasilkan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sedikit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inklinasi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lateral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proporsional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jarak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sumbu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.:</a:t>
            </a:r>
            <a:endParaRPr lang="en-US" sz="14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2695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96" grpId="0"/>
      <p:bldP spid="97" grpId="0"/>
      <p:bldP spid="98" grpId="0"/>
    </p:bldLst>
  </p:timing>
</p:sld>
</file>

<file path=ppt/theme/theme1.xml><?xml version="1.0" encoding="utf-8"?>
<a:theme xmlns:a="http://schemas.openxmlformats.org/drawingml/2006/main" name="Office Theme">
  <a:themeElements>
    <a:clrScheme name="Aestheti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FCEAD"/>
      </a:accent1>
      <a:accent2>
        <a:srgbClr val="DFBB9D"/>
      </a:accent2>
      <a:accent3>
        <a:srgbClr val="D8AC87"/>
      </a:accent3>
      <a:accent4>
        <a:srgbClr val="FFF2CC"/>
      </a:accent4>
      <a:accent5>
        <a:srgbClr val="C98860"/>
      </a:accent5>
      <a:accent6>
        <a:srgbClr val="9B6B43"/>
      </a:accent6>
      <a:hlink>
        <a:srgbClr val="ECD6C3"/>
      </a:hlink>
      <a:folHlink>
        <a:srgbClr val="ECD6C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</TotalTime>
  <Words>2712</Words>
  <Application>Microsoft Office PowerPoint</Application>
  <PresentationFormat>Widescreen</PresentationFormat>
  <Paragraphs>98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Amatic SC</vt:lpstr>
      <vt:lpstr>Arial</vt:lpstr>
      <vt:lpstr>MV Boli</vt:lpstr>
      <vt:lpstr>Calibri</vt:lpstr>
      <vt:lpstr>Calibri Light</vt:lpstr>
      <vt:lpstr>Amatemora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Izza</dc:creator>
  <cp:lastModifiedBy>HP</cp:lastModifiedBy>
  <cp:revision>32</cp:revision>
  <dcterms:created xsi:type="dcterms:W3CDTF">2021-09-07T06:03:20Z</dcterms:created>
  <dcterms:modified xsi:type="dcterms:W3CDTF">2022-04-26T17:14:09Z</dcterms:modified>
</cp:coreProperties>
</file>